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0"/>
  </p:notesMasterIdLst>
  <p:handoutMasterIdLst>
    <p:handoutMasterId r:id="rId11"/>
  </p:handoutMasterIdLst>
  <p:sldIdLst>
    <p:sldId id="256" r:id="rId3"/>
    <p:sldId id="257" r:id="rId4"/>
    <p:sldId id="258" r:id="rId5"/>
    <p:sldId id="259" r:id="rId6"/>
    <p:sldId id="260" r:id="rId7"/>
    <p:sldId id="261" r:id="rId8"/>
    <p:sldId id="262" r:id="rId9"/>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888">
          <p15:clr>
            <a:srgbClr val="A4A3A4"/>
          </p15:clr>
        </p15:guide>
        <p15:guide id="3" pos="3839">
          <p15:clr>
            <a:srgbClr val="A4A3A4"/>
          </p15:clr>
        </p15:guide>
        <p15:guide id="4" pos="767">
          <p15:clr>
            <a:srgbClr val="A4A3A4"/>
          </p15:clr>
        </p15:guide>
        <p15:guide id="5" pos="691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92" autoAdjust="0"/>
  </p:normalViewPr>
  <p:slideViewPr>
    <p:cSldViewPr>
      <p:cViewPr varScale="1">
        <p:scale>
          <a:sx n="70" d="100"/>
          <a:sy n="70" d="100"/>
        </p:scale>
        <p:origin x="738" y="72"/>
      </p:cViewPr>
      <p:guideLst>
        <p:guide orient="horz" pos="2160"/>
        <p:guide orient="horz" pos="3888"/>
        <p:guide pos="3839"/>
        <p:guide pos="767"/>
        <p:guide pos="6911"/>
      </p:guideLst>
    </p:cSldViewPr>
  </p:slideViewPr>
  <p:notesTextViewPr>
    <p:cViewPr>
      <p:scale>
        <a:sx n="1" d="1"/>
        <a:sy n="1" d="1"/>
      </p:scale>
      <p:origin x="0" y="-366"/>
    </p:cViewPr>
  </p:notesTextViewPr>
  <p:notesViewPr>
    <p:cSldViewPr showGuides="1">
      <p:cViewPr varScale="1">
        <p:scale>
          <a:sx n="82" d="100"/>
          <a:sy n="82" d="100"/>
        </p:scale>
        <p:origin x="94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05E03B7-B591-4A2A-B695-014C5A39F13E}" type="datetimeFigureOut">
              <a:rPr lang="nl-NL"/>
              <a:pPr/>
              <a:t>25-9-2015</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E322BB-75AD-4A1E-9661-2724167329F0}" type="slidenum">
              <a:rPr/>
              <a:pPr/>
              <a:t>‹nr.›</a:t>
            </a:fld>
            <a:endParaRPr lang="nl-NL"/>
          </a:p>
        </p:txBody>
      </p:sp>
    </p:spTree>
    <p:extLst>
      <p:ext uri="{BB962C8B-B14F-4D97-AF65-F5344CB8AC3E}">
        <p14:creationId xmlns:p14="http://schemas.microsoft.com/office/powerpoint/2010/main" val="2512705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DFBD7B-E4FB-4AA8-9540-FD148073ACB3}" type="datetimeFigureOut">
              <a:rPr lang="nl-NL"/>
              <a:pPr/>
              <a:t>25-9-2015</a:t>
            </a:fld>
            <a:endParaRPr lang="nl-NL"/>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Klik om de modelstijlen te bewerken</a:t>
            </a:r>
          </a:p>
          <a:p>
            <a:pPr lvl="1"/>
            <a:r>
              <a:rPr/>
              <a:t>Tweede niveau</a:t>
            </a:r>
          </a:p>
          <a:p>
            <a:pPr lvl="2"/>
            <a:r>
              <a:rPr/>
              <a:t>Derde niveau</a:t>
            </a:r>
          </a:p>
          <a:p>
            <a:pPr lvl="3"/>
            <a:r>
              <a:rPr/>
              <a:t>Vierde niveau</a:t>
            </a:r>
          </a:p>
          <a:p>
            <a:pPr lvl="4"/>
            <a:r>
              <a:rPr/>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45B7DE-1198-4F2F-B574-CA8CAE341642}" type="slidenum">
              <a:rPr/>
              <a:pPr/>
              <a:t>‹nr.›</a:t>
            </a:fld>
            <a:endParaRPr lang="nl-NL"/>
          </a:p>
        </p:txBody>
      </p:sp>
    </p:spTree>
    <p:extLst>
      <p:ext uri="{BB962C8B-B14F-4D97-AF65-F5344CB8AC3E}">
        <p14:creationId xmlns:p14="http://schemas.microsoft.com/office/powerpoint/2010/main" val="188231245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voedingscentrum.nl/encyclopedie/vitamine-d.aspx"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1218987" rtl="0" eaLnBrk="1" fontAlgn="auto" latinLnBrk="0" hangingPunct="1">
              <a:lnSpc>
                <a:spcPct val="100000"/>
              </a:lnSpc>
              <a:spcBef>
                <a:spcPts val="0"/>
              </a:spcBef>
              <a:spcAft>
                <a:spcPts val="0"/>
              </a:spcAft>
              <a:buClrTx/>
              <a:buSzTx/>
              <a:buFontTx/>
              <a:buNone/>
              <a:tabLst/>
              <a:defRPr/>
            </a:pPr>
            <a:r>
              <a:rPr lang="nl-NL" sz="1600" b="1" kern="1200" dirty="0" smtClean="0">
                <a:solidFill>
                  <a:schemeClr val="tx1"/>
                </a:solidFill>
                <a:effectLst/>
                <a:latin typeface="+mn-lt"/>
                <a:ea typeface="+mn-ea"/>
                <a:cs typeface="+mn-cs"/>
              </a:rPr>
              <a:t>Wat is het voor soort vitamine:</a:t>
            </a:r>
            <a:br>
              <a:rPr lang="nl-NL" sz="1600" b="1" kern="1200" dirty="0" smtClean="0">
                <a:solidFill>
                  <a:schemeClr val="tx1"/>
                </a:solidFill>
                <a:effectLst/>
                <a:latin typeface="+mn-lt"/>
                <a:ea typeface="+mn-ea"/>
                <a:cs typeface="+mn-cs"/>
              </a:rPr>
            </a:br>
            <a:r>
              <a:rPr lang="nl-NL" sz="1600" kern="1200" dirty="0" smtClean="0">
                <a:solidFill>
                  <a:schemeClr val="tx1"/>
                </a:solidFill>
                <a:effectLst/>
                <a:latin typeface="+mn-lt"/>
                <a:ea typeface="+mn-ea"/>
                <a:cs typeface="+mn-cs"/>
              </a:rPr>
              <a:t>Een andere naam voor deze vitamine is </a:t>
            </a:r>
            <a:r>
              <a:rPr lang="nl-NL" sz="1600" kern="1200" dirty="0" err="1" smtClean="0">
                <a:solidFill>
                  <a:schemeClr val="tx1"/>
                </a:solidFill>
                <a:effectLst/>
                <a:latin typeface="+mn-lt"/>
                <a:ea typeface="+mn-ea"/>
                <a:cs typeface="+mn-cs"/>
              </a:rPr>
              <a:t>Calciferol</a:t>
            </a:r>
            <a:r>
              <a:rPr lang="nl-NL" sz="1600" kern="1200" dirty="0" smtClean="0">
                <a:solidFill>
                  <a:schemeClr val="tx1"/>
                </a:solidFill>
                <a:effectLst/>
                <a:latin typeface="+mn-lt"/>
                <a:ea typeface="+mn-ea"/>
                <a:cs typeface="+mn-cs"/>
              </a:rPr>
              <a:t>.</a:t>
            </a:r>
            <a:r>
              <a:rPr lang="nl-NL" sz="1600" b="1" kern="1200" dirty="0" smtClean="0">
                <a:solidFill>
                  <a:schemeClr val="tx1"/>
                </a:solidFill>
                <a:effectLst/>
                <a:latin typeface="+mn-lt"/>
                <a:ea typeface="+mn-ea"/>
                <a:cs typeface="+mn-cs"/>
              </a:rPr>
              <a:t> </a:t>
            </a:r>
            <a:r>
              <a:rPr lang="nl-NL" sz="1600" kern="1200" dirty="0" smtClean="0">
                <a:solidFill>
                  <a:schemeClr val="tx1"/>
                </a:solidFill>
                <a:effectLst/>
                <a:latin typeface="+mn-lt"/>
                <a:ea typeface="+mn-ea"/>
                <a:cs typeface="+mn-cs"/>
              </a:rPr>
              <a:t>Het is een in vet oplosbare vitamine. Dit betekent dat de vitamine oplost in vet. Je kan deze vitamine dus het beste eten in combinatie met vet voedsel. Vitamine D wordt in de darm het best opgenomen als er ook wat vet (olie) aanwezig is. Het lichaam kan de vitamine in beperkte mate opslaan. Het lichaam kan vitamine D opslaan in vetweefsel, Spieren, botten en organen, zoals de lever. Regelmatige aanvulling via voeding of zonlicht is noodzakelijk.</a:t>
            </a:r>
            <a:br>
              <a:rPr lang="nl-NL" sz="1600" kern="1200" dirty="0" smtClean="0">
                <a:solidFill>
                  <a:schemeClr val="tx1"/>
                </a:solidFill>
                <a:effectLst/>
                <a:latin typeface="+mn-lt"/>
                <a:ea typeface="+mn-ea"/>
                <a:cs typeface="+mn-cs"/>
              </a:rPr>
            </a:br>
            <a:r>
              <a:rPr lang="nl-NL" sz="1600" kern="1200" dirty="0" smtClean="0">
                <a:solidFill>
                  <a:schemeClr val="tx1"/>
                </a:solidFill>
                <a:effectLst/>
                <a:latin typeface="+mn-lt"/>
                <a:ea typeface="+mn-ea"/>
                <a:cs typeface="+mn-cs"/>
              </a:rPr>
              <a:t>Vit. D is een van de weinige vitamines die het lichaam zelf kan aanmaken. Onder invloed van zonlicht wordt in de huid vitamine D gevormd. Daarnaast levert ook voeding vitamine D. Er zijn 2 vormen van vitamine D namelijk, Vit D2 ( ook wel </a:t>
            </a:r>
            <a:r>
              <a:rPr lang="nl-NL" sz="1600" kern="1200" dirty="0" err="1" smtClean="0">
                <a:solidFill>
                  <a:schemeClr val="tx1"/>
                </a:solidFill>
                <a:effectLst/>
                <a:latin typeface="+mn-lt"/>
                <a:ea typeface="+mn-ea"/>
                <a:cs typeface="+mn-cs"/>
              </a:rPr>
              <a:t>ergocalciferol</a:t>
            </a:r>
            <a:r>
              <a:rPr lang="nl-NL" sz="1600" kern="1200" dirty="0" smtClean="0">
                <a:solidFill>
                  <a:schemeClr val="tx1"/>
                </a:solidFill>
                <a:effectLst/>
                <a:latin typeface="+mn-lt"/>
                <a:ea typeface="+mn-ea"/>
                <a:cs typeface="+mn-cs"/>
              </a:rPr>
              <a:t> genoemd ). Vit. D3 ( ook wel </a:t>
            </a:r>
            <a:r>
              <a:rPr lang="nl-NL" sz="1600" kern="1200" dirty="0" err="1" smtClean="0">
                <a:solidFill>
                  <a:schemeClr val="tx1"/>
                </a:solidFill>
                <a:effectLst/>
                <a:latin typeface="+mn-lt"/>
                <a:ea typeface="+mn-ea"/>
                <a:cs typeface="+mn-cs"/>
              </a:rPr>
              <a:t>cholecalciferol</a:t>
            </a:r>
            <a:r>
              <a:rPr lang="nl-NL" sz="1600" kern="1200" dirty="0" smtClean="0">
                <a:solidFill>
                  <a:schemeClr val="tx1"/>
                </a:solidFill>
                <a:effectLst/>
                <a:latin typeface="+mn-lt"/>
                <a:ea typeface="+mn-ea"/>
                <a:cs typeface="+mn-cs"/>
              </a:rPr>
              <a:t> genoemd ). Beide vormen zijn actief, maar D3 heeft een sterkere werking dan D2.</a:t>
            </a:r>
          </a:p>
          <a:p>
            <a:endParaRPr lang="nl-NL" dirty="0"/>
          </a:p>
        </p:txBody>
      </p:sp>
      <p:sp>
        <p:nvSpPr>
          <p:cNvPr id="4" name="Tijdelijke aanduiding voor dianummer 3"/>
          <p:cNvSpPr>
            <a:spLocks noGrp="1"/>
          </p:cNvSpPr>
          <p:nvPr>
            <p:ph type="sldNum" sz="quarter" idx="10"/>
          </p:nvPr>
        </p:nvSpPr>
        <p:spPr/>
        <p:txBody>
          <a:bodyPr/>
          <a:lstStyle/>
          <a:p>
            <a:fld id="{B045B7DE-1198-4F2F-B574-CA8CAE341642}" type="slidenum">
              <a:rPr lang="nl-NL" smtClean="0"/>
              <a:pPr/>
              <a:t>2</a:t>
            </a:fld>
            <a:endParaRPr lang="nl-NL"/>
          </a:p>
        </p:txBody>
      </p:sp>
    </p:spTree>
    <p:extLst>
      <p:ext uri="{BB962C8B-B14F-4D97-AF65-F5344CB8AC3E}">
        <p14:creationId xmlns:p14="http://schemas.microsoft.com/office/powerpoint/2010/main" val="2294888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1218987" rtl="0" eaLnBrk="1" fontAlgn="auto" latinLnBrk="0" hangingPunct="1">
              <a:lnSpc>
                <a:spcPct val="100000"/>
              </a:lnSpc>
              <a:spcBef>
                <a:spcPts val="0"/>
              </a:spcBef>
              <a:spcAft>
                <a:spcPts val="0"/>
              </a:spcAft>
              <a:buClrTx/>
              <a:buSzTx/>
              <a:buFontTx/>
              <a:buNone/>
              <a:tabLst/>
              <a:defRPr/>
            </a:pPr>
            <a:r>
              <a:rPr lang="nl-NL" sz="1600" b="1" kern="1200" dirty="0" smtClean="0">
                <a:solidFill>
                  <a:schemeClr val="tx1"/>
                </a:solidFill>
                <a:effectLst/>
                <a:latin typeface="+mn-lt"/>
                <a:ea typeface="+mn-ea"/>
                <a:cs typeface="+mn-cs"/>
              </a:rPr>
              <a:t>Waarom heb je deze vitamine nodig:</a:t>
            </a:r>
            <a:br>
              <a:rPr lang="nl-NL" sz="1600" b="1" kern="1200" dirty="0" smtClean="0">
                <a:solidFill>
                  <a:schemeClr val="tx1"/>
                </a:solidFill>
                <a:effectLst/>
                <a:latin typeface="+mn-lt"/>
                <a:ea typeface="+mn-ea"/>
                <a:cs typeface="+mn-cs"/>
              </a:rPr>
            </a:br>
            <a:r>
              <a:rPr lang="nl-NL" sz="1600" kern="1200" dirty="0" smtClean="0">
                <a:solidFill>
                  <a:schemeClr val="tx1"/>
                </a:solidFill>
                <a:effectLst/>
                <a:latin typeface="+mn-lt"/>
                <a:ea typeface="+mn-ea"/>
                <a:cs typeface="+mn-cs"/>
              </a:rPr>
              <a:t>Vitamine D is nodig voor:</a:t>
            </a:r>
            <a:br>
              <a:rPr lang="nl-NL" sz="1600" kern="1200" dirty="0" smtClean="0">
                <a:solidFill>
                  <a:schemeClr val="tx1"/>
                </a:solidFill>
                <a:effectLst/>
                <a:latin typeface="+mn-lt"/>
                <a:ea typeface="+mn-ea"/>
                <a:cs typeface="+mn-cs"/>
              </a:rPr>
            </a:br>
            <a:r>
              <a:rPr lang="nl-NL" sz="1600" kern="1200" dirty="0" smtClean="0">
                <a:solidFill>
                  <a:schemeClr val="tx1"/>
                </a:solidFill>
                <a:effectLst/>
                <a:latin typeface="+mn-lt"/>
                <a:ea typeface="+mn-ea"/>
                <a:cs typeface="+mn-cs"/>
              </a:rPr>
              <a:t>* Sterke botten en stevige tanden. -  Deze vitamine zorgt er namelijk voor dat calcium en fosfor goed uit de voeding opgenomen kunnen worden en in botten en tanden vastgelegd kunnen worden tijdens de groei. </a:t>
            </a:r>
            <a:br>
              <a:rPr lang="nl-NL" sz="1600" kern="1200" dirty="0" smtClean="0">
                <a:solidFill>
                  <a:schemeClr val="tx1"/>
                </a:solidFill>
                <a:effectLst/>
                <a:latin typeface="+mn-lt"/>
                <a:ea typeface="+mn-ea"/>
                <a:cs typeface="+mn-cs"/>
              </a:rPr>
            </a:br>
            <a:r>
              <a:rPr lang="nl-NL" sz="1600" kern="1200" dirty="0" smtClean="0">
                <a:solidFill>
                  <a:schemeClr val="tx1"/>
                </a:solidFill>
                <a:effectLst/>
                <a:latin typeface="+mn-lt"/>
                <a:ea typeface="+mn-ea"/>
                <a:cs typeface="+mn-cs"/>
              </a:rPr>
              <a:t>* Ook is het van belang om botontkalking te voorkomen.</a:t>
            </a:r>
            <a:br>
              <a:rPr lang="nl-NL" sz="1600" kern="1200" dirty="0" smtClean="0">
                <a:solidFill>
                  <a:schemeClr val="tx1"/>
                </a:solidFill>
                <a:effectLst/>
                <a:latin typeface="+mn-lt"/>
                <a:ea typeface="+mn-ea"/>
                <a:cs typeface="+mn-cs"/>
              </a:rPr>
            </a:br>
            <a:r>
              <a:rPr lang="nl-NL" sz="1600" kern="1200" dirty="0" smtClean="0">
                <a:solidFill>
                  <a:schemeClr val="tx1"/>
                </a:solidFill>
                <a:effectLst/>
                <a:latin typeface="+mn-lt"/>
                <a:ea typeface="+mn-ea"/>
                <a:cs typeface="+mn-cs"/>
              </a:rPr>
              <a:t>* Het regelt het calcium- fosforgehalte in het bloed.</a:t>
            </a:r>
            <a:br>
              <a:rPr lang="nl-NL" sz="1600" kern="1200" dirty="0" smtClean="0">
                <a:solidFill>
                  <a:schemeClr val="tx1"/>
                </a:solidFill>
                <a:effectLst/>
                <a:latin typeface="+mn-lt"/>
                <a:ea typeface="+mn-ea"/>
                <a:cs typeface="+mn-cs"/>
              </a:rPr>
            </a:br>
            <a:r>
              <a:rPr lang="nl-NL" sz="1600" kern="1200" dirty="0" smtClean="0">
                <a:solidFill>
                  <a:schemeClr val="tx1"/>
                </a:solidFill>
                <a:effectLst/>
                <a:latin typeface="+mn-lt"/>
                <a:ea typeface="+mn-ea"/>
                <a:cs typeface="+mn-cs"/>
              </a:rPr>
              <a:t>* Speelt een rol bij het afweermechanisme</a:t>
            </a:r>
            <a:br>
              <a:rPr lang="nl-NL" sz="1600" kern="1200" dirty="0" smtClean="0">
                <a:solidFill>
                  <a:schemeClr val="tx1"/>
                </a:solidFill>
                <a:effectLst/>
                <a:latin typeface="+mn-lt"/>
                <a:ea typeface="+mn-ea"/>
                <a:cs typeface="+mn-cs"/>
              </a:rPr>
            </a:br>
            <a:r>
              <a:rPr lang="nl-NL" sz="1600" kern="1200" dirty="0" smtClean="0">
                <a:solidFill>
                  <a:schemeClr val="tx1"/>
                </a:solidFill>
                <a:effectLst/>
                <a:latin typeface="+mn-lt"/>
                <a:ea typeface="+mn-ea"/>
                <a:cs typeface="+mn-cs"/>
              </a:rPr>
              <a:t>* Ook blijkt het een steeds belangrijkere rol te spelen bij overgewicht en hyperinsulinemise</a:t>
            </a:r>
            <a:r>
              <a:rPr lang="nl-NL" sz="1600" kern="1200" baseline="0" dirty="0" smtClean="0">
                <a:solidFill>
                  <a:schemeClr val="tx1"/>
                </a:solidFill>
                <a:effectLst/>
                <a:latin typeface="+mn-lt"/>
                <a:ea typeface="+mn-ea"/>
                <a:cs typeface="+mn-cs"/>
              </a:rPr>
              <a:t> (te grote aanmaak van insuline).</a:t>
            </a:r>
            <a:endParaRPr lang="nl-NL" sz="1600" kern="1200" dirty="0" smtClean="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B045B7DE-1198-4F2F-B574-CA8CAE341642}" type="slidenum">
              <a:rPr lang="nl-NL" smtClean="0"/>
              <a:pPr/>
              <a:t>3</a:t>
            </a:fld>
            <a:endParaRPr lang="nl-NL"/>
          </a:p>
        </p:txBody>
      </p:sp>
    </p:spTree>
    <p:extLst>
      <p:ext uri="{BB962C8B-B14F-4D97-AF65-F5344CB8AC3E}">
        <p14:creationId xmlns:p14="http://schemas.microsoft.com/office/powerpoint/2010/main" val="2320048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600" kern="1200" dirty="0" smtClean="0">
                <a:solidFill>
                  <a:schemeClr val="tx1"/>
                </a:solidFill>
                <a:effectLst/>
                <a:latin typeface="+mn-lt"/>
                <a:ea typeface="+mn-ea"/>
                <a:cs typeface="+mn-cs"/>
              </a:rPr>
              <a:t>Als je een tekort hebt aan vitamine D kunnen de volgende dingen gebeuren:</a:t>
            </a:r>
          </a:p>
          <a:p>
            <a:pPr lvl="0"/>
            <a:r>
              <a:rPr lang="nl-NL" sz="1600" kern="1200" dirty="0" smtClean="0">
                <a:solidFill>
                  <a:schemeClr val="tx1"/>
                </a:solidFill>
                <a:effectLst/>
                <a:latin typeface="+mn-lt"/>
                <a:ea typeface="+mn-ea"/>
                <a:cs typeface="+mn-cs"/>
              </a:rPr>
              <a:t>Verzwakking van de spierfuncties. Bijvoorbeeld krachtverlies</a:t>
            </a:r>
          </a:p>
          <a:p>
            <a:pPr lvl="0"/>
            <a:r>
              <a:rPr lang="nl-NL" sz="1600" kern="1200" dirty="0" smtClean="0">
                <a:solidFill>
                  <a:schemeClr val="tx1"/>
                </a:solidFill>
                <a:effectLst/>
                <a:latin typeface="+mn-lt"/>
                <a:ea typeface="+mn-ea"/>
                <a:cs typeface="+mn-cs"/>
              </a:rPr>
              <a:t>Het verkrampen en trillingen van spieren</a:t>
            </a:r>
          </a:p>
          <a:p>
            <a:pPr lvl="0"/>
            <a:r>
              <a:rPr lang="nl-NL" sz="1600" kern="1200" dirty="0" smtClean="0">
                <a:solidFill>
                  <a:schemeClr val="tx1"/>
                </a:solidFill>
                <a:effectLst/>
                <a:latin typeface="+mn-lt"/>
                <a:ea typeface="+mn-ea"/>
                <a:cs typeface="+mn-cs"/>
              </a:rPr>
              <a:t>Angstaanvallen</a:t>
            </a:r>
          </a:p>
          <a:p>
            <a:pPr lvl="0"/>
            <a:r>
              <a:rPr lang="nl-NL" sz="1600" kern="1200" dirty="0" smtClean="0">
                <a:solidFill>
                  <a:schemeClr val="tx1"/>
                </a:solidFill>
                <a:effectLst/>
                <a:latin typeface="+mn-lt"/>
                <a:ea typeface="+mn-ea"/>
                <a:cs typeface="+mn-cs"/>
              </a:rPr>
              <a:t>Een algemeen gevoel van moeheid en lusteloosheid. Lusteloosheid dus verveling.</a:t>
            </a:r>
          </a:p>
          <a:p>
            <a:pPr lvl="0"/>
            <a:r>
              <a:rPr lang="nl-NL" sz="1600" kern="1200" dirty="0" smtClean="0">
                <a:solidFill>
                  <a:schemeClr val="tx1"/>
                </a:solidFill>
                <a:effectLst/>
                <a:latin typeface="+mn-lt"/>
                <a:ea typeface="+mn-ea"/>
                <a:cs typeface="+mn-cs"/>
              </a:rPr>
              <a:t>Pijn in de gewrichten en/ of de spieren.</a:t>
            </a:r>
          </a:p>
          <a:p>
            <a:pPr lvl="0"/>
            <a:r>
              <a:rPr lang="nl-NL" sz="1600" kern="1200" dirty="0" smtClean="0">
                <a:solidFill>
                  <a:schemeClr val="tx1"/>
                </a:solidFill>
                <a:effectLst/>
                <a:latin typeface="+mn-lt"/>
                <a:ea typeface="+mn-ea"/>
                <a:cs typeface="+mn-cs"/>
              </a:rPr>
              <a:t>Bloedend tandvlees</a:t>
            </a:r>
          </a:p>
          <a:p>
            <a:pPr lvl="0"/>
            <a:r>
              <a:rPr lang="nl-NL" sz="1600" kern="1200" dirty="0" smtClean="0">
                <a:solidFill>
                  <a:schemeClr val="tx1"/>
                </a:solidFill>
                <a:effectLst/>
                <a:latin typeface="+mn-lt"/>
                <a:ea typeface="+mn-ea"/>
                <a:cs typeface="+mn-cs"/>
              </a:rPr>
              <a:t>Breekbare botten</a:t>
            </a:r>
          </a:p>
          <a:p>
            <a:pPr lvl="0"/>
            <a:r>
              <a:rPr lang="nl-NL" sz="1600" kern="1200" dirty="0" smtClean="0">
                <a:solidFill>
                  <a:schemeClr val="tx1"/>
                </a:solidFill>
                <a:effectLst/>
                <a:latin typeface="+mn-lt"/>
                <a:ea typeface="+mn-ea"/>
                <a:cs typeface="+mn-cs"/>
              </a:rPr>
              <a:t>Een tekort aan energie</a:t>
            </a:r>
          </a:p>
          <a:p>
            <a:pPr lvl="0"/>
            <a:r>
              <a:rPr lang="nl-NL" sz="1600" kern="1200" dirty="0" smtClean="0">
                <a:solidFill>
                  <a:schemeClr val="tx1"/>
                </a:solidFill>
                <a:effectLst/>
                <a:latin typeface="+mn-lt"/>
                <a:ea typeface="+mn-ea"/>
                <a:cs typeface="+mn-cs"/>
              </a:rPr>
              <a:t>Hyperventileren</a:t>
            </a:r>
          </a:p>
          <a:p>
            <a:pPr lvl="0"/>
            <a:r>
              <a:rPr lang="nl-NL" sz="1600" kern="1200" dirty="0" smtClean="0">
                <a:solidFill>
                  <a:schemeClr val="tx1"/>
                </a:solidFill>
                <a:effectLst/>
                <a:latin typeface="+mn-lt"/>
                <a:ea typeface="+mn-ea"/>
                <a:cs typeface="+mn-cs"/>
              </a:rPr>
              <a:t>Hartproblemen, maar dit krijg je na een lange tijd tekort aan vitamine D.</a:t>
            </a:r>
          </a:p>
          <a:p>
            <a:pPr lvl="0"/>
            <a:r>
              <a:rPr lang="nl-NL" sz="1600" kern="1200" dirty="0" smtClean="0">
                <a:solidFill>
                  <a:schemeClr val="tx1"/>
                </a:solidFill>
                <a:effectLst/>
                <a:latin typeface="+mn-lt"/>
                <a:ea typeface="+mn-ea"/>
                <a:cs typeface="+mn-cs"/>
              </a:rPr>
              <a:t>Jonge kinderen kunnen rachitis krijgen. Rachitis is aan een aandoening van je skelet, de botgroei wordt verstoord.</a:t>
            </a:r>
          </a:p>
          <a:p>
            <a:endParaRPr lang="nl-NL" dirty="0"/>
          </a:p>
        </p:txBody>
      </p:sp>
      <p:sp>
        <p:nvSpPr>
          <p:cNvPr id="4" name="Tijdelijke aanduiding voor dianummer 3"/>
          <p:cNvSpPr>
            <a:spLocks noGrp="1"/>
          </p:cNvSpPr>
          <p:nvPr>
            <p:ph type="sldNum" sz="quarter" idx="10"/>
          </p:nvPr>
        </p:nvSpPr>
        <p:spPr/>
        <p:txBody>
          <a:bodyPr/>
          <a:lstStyle/>
          <a:p>
            <a:fld id="{B045B7DE-1198-4F2F-B574-CA8CAE341642}" type="slidenum">
              <a:rPr lang="nl-NL" smtClean="0"/>
              <a:pPr/>
              <a:t>4</a:t>
            </a:fld>
            <a:endParaRPr lang="nl-NL"/>
          </a:p>
        </p:txBody>
      </p:sp>
    </p:spTree>
    <p:extLst>
      <p:ext uri="{BB962C8B-B14F-4D97-AF65-F5344CB8AC3E}">
        <p14:creationId xmlns:p14="http://schemas.microsoft.com/office/powerpoint/2010/main" val="3527696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600" b="1" kern="1200" dirty="0" smtClean="0">
                <a:solidFill>
                  <a:schemeClr val="tx1"/>
                </a:solidFill>
                <a:effectLst/>
                <a:latin typeface="+mn-lt"/>
                <a:ea typeface="+mn-ea"/>
                <a:cs typeface="+mn-cs"/>
              </a:rPr>
              <a:t>Wat gebeurd er met het lichaam bij een teveel aan vitamine D?</a:t>
            </a:r>
            <a:endParaRPr lang="nl-NL" sz="1600" kern="1200" dirty="0" smtClean="0">
              <a:solidFill>
                <a:schemeClr val="tx1"/>
              </a:solidFill>
              <a:effectLst/>
              <a:latin typeface="+mn-lt"/>
              <a:ea typeface="+mn-ea"/>
              <a:cs typeface="+mn-cs"/>
            </a:endParaRPr>
          </a:p>
          <a:p>
            <a:r>
              <a:rPr lang="nl-NL" sz="1600" u="sng" kern="1200" dirty="0" smtClean="0">
                <a:solidFill>
                  <a:schemeClr val="tx1"/>
                </a:solidFill>
                <a:effectLst/>
                <a:latin typeface="+mn-lt"/>
                <a:ea typeface="+mn-ea"/>
                <a:cs typeface="+mn-cs"/>
                <a:hlinkClick r:id="rId3"/>
              </a:rPr>
              <a:t>http://www.voedingscentrum.nl/encyclopedie/vitamine-d.aspx</a:t>
            </a:r>
            <a:r>
              <a:rPr lang="nl-NL" sz="1600" kern="1200" dirty="0" smtClean="0">
                <a:solidFill>
                  <a:schemeClr val="tx1"/>
                </a:solidFill>
                <a:effectLst/>
                <a:latin typeface="+mn-lt"/>
                <a:ea typeface="+mn-ea"/>
                <a:cs typeface="+mn-cs"/>
              </a:rPr>
              <a:t> </a:t>
            </a:r>
          </a:p>
          <a:p>
            <a:r>
              <a:rPr lang="nl-NL" sz="1600" kern="1200" dirty="0" smtClean="0">
                <a:solidFill>
                  <a:schemeClr val="tx1"/>
                </a:solidFill>
                <a:effectLst/>
                <a:latin typeface="+mn-lt"/>
                <a:ea typeface="+mn-ea"/>
                <a:cs typeface="+mn-cs"/>
              </a:rPr>
              <a:t>Je krijgt alleen teveel vitamine D binnen als je er teveel van eet. Bij een lange tijd gebruik van hoge dosseringen boven de gezegde grens kan er kalkafzetting in je lichaam ontstaan. Maar als je te lang, lang in de zonlicht heeft dit geen risico op een veelheid aan vitamine D, de huid regelt dan de aanmaak (van?) zelf. Maar een overdosis aan vitamine D, komt weinig voor bij gezonde mensen. </a:t>
            </a:r>
          </a:p>
          <a:p>
            <a:endParaRPr lang="nl-NL" dirty="0"/>
          </a:p>
        </p:txBody>
      </p:sp>
      <p:sp>
        <p:nvSpPr>
          <p:cNvPr id="4" name="Tijdelijke aanduiding voor dianummer 3"/>
          <p:cNvSpPr>
            <a:spLocks noGrp="1"/>
          </p:cNvSpPr>
          <p:nvPr>
            <p:ph type="sldNum" sz="quarter" idx="10"/>
          </p:nvPr>
        </p:nvSpPr>
        <p:spPr/>
        <p:txBody>
          <a:bodyPr/>
          <a:lstStyle/>
          <a:p>
            <a:fld id="{B045B7DE-1198-4F2F-B574-CA8CAE341642}" type="slidenum">
              <a:rPr lang="nl-NL" smtClean="0"/>
              <a:pPr/>
              <a:t>5</a:t>
            </a:fld>
            <a:endParaRPr lang="nl-NL"/>
          </a:p>
        </p:txBody>
      </p:sp>
    </p:spTree>
    <p:extLst>
      <p:ext uri="{BB962C8B-B14F-4D97-AF65-F5344CB8AC3E}">
        <p14:creationId xmlns:p14="http://schemas.microsoft.com/office/powerpoint/2010/main" val="31460427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600" kern="1200" dirty="0" smtClean="0">
                <a:solidFill>
                  <a:schemeClr val="tx1"/>
                </a:solidFill>
                <a:effectLst/>
                <a:latin typeface="+mn-lt"/>
                <a:ea typeface="+mn-ea"/>
                <a:cs typeface="+mn-cs"/>
              </a:rPr>
              <a:t>De maximale grens dat je binnen mag krijgen van vitamine D is voor volwassenen en kinderen van 11 t/m 17 jaar 100 microgram per dag. Voor kinderen van 1 t/m 10 jaar is de grens 50 microgram per dag en voor kinderen tot 1 jaar is de grens 25 microgram per dag. De meeste mensen krijgen genoeg vitamine D binnen uit zonlicht en hun voeding. Alleen sommige mensen hebben meer vitamine D nodig dan ze uit zonlicht en vitamine D kunnen halen. </a:t>
            </a:r>
          </a:p>
          <a:p>
            <a:r>
              <a:rPr lang="nl-NL" sz="1600" kern="1200" smtClean="0">
                <a:solidFill>
                  <a:schemeClr val="tx1"/>
                </a:solidFill>
                <a:effectLst/>
                <a:latin typeface="+mn-lt"/>
                <a:ea typeface="+mn-ea"/>
                <a:cs typeface="+mn-cs"/>
              </a:rPr>
              <a:t>Hieronder zie je bijvoorbeeld dat zwangere vrouwen 10 microgram extra vitamine D binnen moeten krijgen en als je ouder bent dan 70 jaar 20 microgram per dag.</a:t>
            </a:r>
          </a:p>
          <a:p>
            <a:endParaRPr lang="nl-NL" dirty="0"/>
          </a:p>
        </p:txBody>
      </p:sp>
      <p:sp>
        <p:nvSpPr>
          <p:cNvPr id="4" name="Tijdelijke aanduiding voor dianummer 3"/>
          <p:cNvSpPr>
            <a:spLocks noGrp="1"/>
          </p:cNvSpPr>
          <p:nvPr>
            <p:ph type="sldNum" sz="quarter" idx="10"/>
          </p:nvPr>
        </p:nvSpPr>
        <p:spPr/>
        <p:txBody>
          <a:bodyPr/>
          <a:lstStyle/>
          <a:p>
            <a:fld id="{B045B7DE-1198-4F2F-B574-CA8CAE341642}" type="slidenum">
              <a:rPr lang="nl-NL" smtClean="0"/>
              <a:pPr/>
              <a:t>6</a:t>
            </a:fld>
            <a:endParaRPr lang="nl-NL"/>
          </a:p>
        </p:txBody>
      </p:sp>
    </p:spTree>
    <p:extLst>
      <p:ext uri="{BB962C8B-B14F-4D97-AF65-F5344CB8AC3E}">
        <p14:creationId xmlns:p14="http://schemas.microsoft.com/office/powerpoint/2010/main" val="289963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1218987" rtl="0" eaLnBrk="1" fontAlgn="auto" latinLnBrk="0" hangingPunct="1">
              <a:lnSpc>
                <a:spcPct val="100000"/>
              </a:lnSpc>
              <a:spcBef>
                <a:spcPts val="0"/>
              </a:spcBef>
              <a:spcAft>
                <a:spcPts val="0"/>
              </a:spcAft>
              <a:buClrTx/>
              <a:buSzTx/>
              <a:buFontTx/>
              <a:buNone/>
              <a:tabLst/>
              <a:defRPr/>
            </a:pPr>
            <a:r>
              <a:rPr lang="nl-NL" sz="1600" b="1" kern="1200" dirty="0" smtClean="0">
                <a:solidFill>
                  <a:schemeClr val="tx1"/>
                </a:solidFill>
                <a:effectLst/>
                <a:latin typeface="+mn-lt"/>
                <a:ea typeface="+mn-ea"/>
                <a:cs typeface="+mn-cs"/>
              </a:rPr>
              <a:t>Waar zit deze vitamine in:</a:t>
            </a:r>
            <a:br>
              <a:rPr lang="nl-NL" sz="1600" b="1" kern="1200" dirty="0" smtClean="0">
                <a:solidFill>
                  <a:schemeClr val="tx1"/>
                </a:solidFill>
                <a:effectLst/>
                <a:latin typeface="+mn-lt"/>
                <a:ea typeface="+mn-ea"/>
                <a:cs typeface="+mn-cs"/>
              </a:rPr>
            </a:br>
            <a:r>
              <a:rPr lang="nl-NL" sz="1600" kern="1200" dirty="0" smtClean="0">
                <a:solidFill>
                  <a:schemeClr val="tx1"/>
                </a:solidFill>
                <a:effectLst/>
                <a:latin typeface="+mn-lt"/>
                <a:ea typeface="+mn-ea"/>
                <a:cs typeface="+mn-cs"/>
              </a:rPr>
              <a:t>Zonlicht is de belangrijkste bron van vitamine D. Je maakt de vitamine dan aan in de huid. Wel moet 60% van je lichaam bloot zijn en moet je ong. 20-30 minuten in de zon zitten. Wel moet de zonsterkte goed zijn, anders heeft het niet zoveel zin. Als jouw schaduw langer dan je lengte is, dan is  de zon sterk genoeg en kun je vitamine D aanmaken. </a:t>
            </a:r>
            <a:br>
              <a:rPr lang="nl-NL" sz="1600" kern="1200" dirty="0" smtClean="0">
                <a:solidFill>
                  <a:schemeClr val="tx1"/>
                </a:solidFill>
                <a:effectLst/>
                <a:latin typeface="+mn-lt"/>
                <a:ea typeface="+mn-ea"/>
                <a:cs typeface="+mn-cs"/>
              </a:rPr>
            </a:br>
            <a:r>
              <a:rPr lang="nl-NL" sz="1600" kern="1200" dirty="0" smtClean="0">
                <a:solidFill>
                  <a:schemeClr val="tx1"/>
                </a:solidFill>
                <a:effectLst/>
                <a:latin typeface="+mn-lt"/>
                <a:ea typeface="+mn-ea"/>
                <a:cs typeface="+mn-cs"/>
              </a:rPr>
              <a:t>Ook kun je vit D uit voeding halen. </a:t>
            </a:r>
            <a:br>
              <a:rPr lang="nl-NL" sz="1600" kern="1200" dirty="0" smtClean="0">
                <a:solidFill>
                  <a:schemeClr val="tx1"/>
                </a:solidFill>
                <a:effectLst/>
                <a:latin typeface="+mn-lt"/>
                <a:ea typeface="+mn-ea"/>
                <a:cs typeface="+mn-cs"/>
              </a:rPr>
            </a:br>
            <a:r>
              <a:rPr lang="nl-NL" sz="1600" kern="1200" dirty="0" smtClean="0">
                <a:solidFill>
                  <a:schemeClr val="tx1"/>
                </a:solidFill>
                <a:effectLst/>
                <a:latin typeface="+mn-lt"/>
                <a:ea typeface="+mn-ea"/>
                <a:cs typeface="+mn-cs"/>
              </a:rPr>
              <a:t>Bronnen van vit. D zijn: halvarine, margarine en bak- en braadproducten, omdat in Nederland hieraan vitamine D wordt toegevoegd. Natuurlijke bronnen zijn: vette vissoorten (haring, zalm, makreel en sardines), vlees, volle melkproducten, eigeel en lever. </a:t>
            </a:r>
          </a:p>
          <a:p>
            <a:endParaRPr lang="nl-NL" dirty="0"/>
          </a:p>
        </p:txBody>
      </p:sp>
      <p:sp>
        <p:nvSpPr>
          <p:cNvPr id="4" name="Tijdelijke aanduiding voor dianummer 3"/>
          <p:cNvSpPr>
            <a:spLocks noGrp="1"/>
          </p:cNvSpPr>
          <p:nvPr>
            <p:ph type="sldNum" sz="quarter" idx="10"/>
          </p:nvPr>
        </p:nvSpPr>
        <p:spPr/>
        <p:txBody>
          <a:bodyPr/>
          <a:lstStyle/>
          <a:p>
            <a:fld id="{B045B7DE-1198-4F2F-B574-CA8CAE341642}" type="slidenum">
              <a:rPr lang="nl-NL" smtClean="0"/>
              <a:pPr/>
              <a:t>7</a:t>
            </a:fld>
            <a:endParaRPr lang="nl-NL"/>
          </a:p>
        </p:txBody>
      </p:sp>
    </p:spTree>
    <p:extLst>
      <p:ext uri="{BB962C8B-B14F-4D97-AF65-F5344CB8AC3E}">
        <p14:creationId xmlns:p14="http://schemas.microsoft.com/office/powerpoint/2010/main" val="38393500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7" name="squares"/>
          <p:cNvGrpSpPr/>
          <p:nvPr/>
        </p:nvGrpSpPr>
        <p:grpSpPr>
          <a:xfrm>
            <a:off x="0" y="1135743"/>
            <a:ext cx="1622332" cy="799981"/>
            <a:chOff x="0" y="452558"/>
            <a:chExt cx="914400" cy="524182"/>
          </a:xfrm>
        </p:grpSpPr>
        <p:sp>
          <p:nvSpPr>
            <p:cNvPr id="8" name="Afgeronde rechthoek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noProof="0" dirty="0"/>
            </a:p>
          </p:txBody>
        </p:sp>
        <p:sp>
          <p:nvSpPr>
            <p:cNvPr id="9" name="Afgeronde rechthoek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noProof="0" dirty="0"/>
            </a:p>
          </p:txBody>
        </p:sp>
        <p:sp>
          <p:nvSpPr>
            <p:cNvPr id="10" name="Rond hoek zelfde zijde rechthoek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noProof="0" dirty="0"/>
            </a:p>
          </p:txBody>
        </p:sp>
      </p:grpSp>
      <p:sp>
        <p:nvSpPr>
          <p:cNvPr id="2" name="Titel 1"/>
          <p:cNvSpPr>
            <a:spLocks noGrp="1"/>
          </p:cNvSpPr>
          <p:nvPr>
            <p:ph type="ctrTitle"/>
          </p:nvPr>
        </p:nvSpPr>
        <p:spPr>
          <a:xfrm>
            <a:off x="1828324" y="362396"/>
            <a:ext cx="9141619" cy="1676400"/>
          </a:xfrm>
        </p:spPr>
        <p:txBody>
          <a:bodyPr>
            <a:noAutofit/>
          </a:bodyPr>
          <a:lstStyle>
            <a:lvl1pPr>
              <a:lnSpc>
                <a:spcPct val="80000"/>
              </a:lnSpc>
              <a:defRPr sz="6000"/>
            </a:lvl1pPr>
          </a:lstStyle>
          <a:p>
            <a:r>
              <a:rPr lang="nl-NL" noProof="0" smtClean="0"/>
              <a:t>Klik om de stijl te bewerken</a:t>
            </a:r>
            <a:endParaRPr lang="nl-NL" noProof="0" dirty="0"/>
          </a:p>
        </p:txBody>
      </p:sp>
      <p:sp>
        <p:nvSpPr>
          <p:cNvPr id="3" name="Ondertitel 2"/>
          <p:cNvSpPr>
            <a:spLocks noGrp="1"/>
          </p:cNvSpPr>
          <p:nvPr>
            <p:ph type="subTitle" idx="1"/>
          </p:nvPr>
        </p:nvSpPr>
        <p:spPr>
          <a:xfrm>
            <a:off x="1828324" y="2089595"/>
            <a:ext cx="9141619" cy="886344"/>
          </a:xfrm>
        </p:spPr>
        <p:txBody>
          <a:bodyPr>
            <a:normAutofit/>
          </a:bodyPr>
          <a:lstStyle>
            <a:lvl1pPr marL="0" indent="0" algn="l">
              <a:buNone/>
              <a:defRPr sz="2800">
                <a:solidFill>
                  <a:schemeClr val="accent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nl-NL" noProof="0" smtClean="0"/>
              <a:t>Klik om de ondertitelstijl van het model te bewerken</a:t>
            </a:r>
            <a:endParaRPr lang="nl-NL" noProof="0" dirty="0"/>
          </a:p>
        </p:txBody>
      </p:sp>
      <p:sp>
        <p:nvSpPr>
          <p:cNvPr id="4" name="Tijdelijke aanduiding voor datum 3"/>
          <p:cNvSpPr>
            <a:spLocks noGrp="1"/>
          </p:cNvSpPr>
          <p:nvPr>
            <p:ph type="dt" sz="half" idx="10"/>
          </p:nvPr>
        </p:nvSpPr>
        <p:spPr/>
        <p:txBody>
          <a:bodyPr/>
          <a:lstStyle/>
          <a:p>
            <a:fld id="{A7209051-6E81-43E8-9099-FF6A0C3DCFE8}" type="datetime1">
              <a:rPr lang="nl-NL" noProof="0" smtClean="0"/>
              <a:pPr/>
              <a:t>25-9-2015</a:t>
            </a:fld>
            <a:endParaRPr lang="nl-NL" noProof="0" dirty="0"/>
          </a:p>
        </p:txBody>
      </p:sp>
      <p:sp>
        <p:nvSpPr>
          <p:cNvPr id="5" name="Tijdelijke aanduiding voor voettekst 4"/>
          <p:cNvSpPr>
            <a:spLocks noGrp="1"/>
          </p:cNvSpPr>
          <p:nvPr>
            <p:ph type="ftr" sz="quarter" idx="11"/>
          </p:nvPr>
        </p:nvSpPr>
        <p:spPr/>
        <p:txBody>
          <a:bodyPr/>
          <a:lstStyle/>
          <a:p>
            <a:endParaRPr lang="nl-NL" noProof="0" dirty="0"/>
          </a:p>
        </p:txBody>
      </p:sp>
      <p:sp>
        <p:nvSpPr>
          <p:cNvPr id="6" name="Tijdelijke aanduiding voor dianummer 5"/>
          <p:cNvSpPr>
            <a:spLocks noGrp="1"/>
          </p:cNvSpPr>
          <p:nvPr>
            <p:ph type="sldNum" sz="quarter" idx="12"/>
          </p:nvPr>
        </p:nvSpPr>
        <p:spPr/>
        <p:txBody>
          <a:bodyPr/>
          <a:lstStyle/>
          <a:p>
            <a:fld id="{34C99D79-8A4B-4031-B1E0-AF26F8EDF2BC}" type="slidenum">
              <a:rPr lang="nl-NL" noProof="0" smtClean="0"/>
              <a:pPr/>
              <a:t>‹nr.›</a:t>
            </a:fld>
            <a:endParaRPr lang="nl-NL" noProof="0" dirty="0"/>
          </a:p>
        </p:txBody>
      </p:sp>
    </p:spTree>
    <p:extLst>
      <p:ext uri="{BB962C8B-B14F-4D97-AF65-F5344CB8AC3E}">
        <p14:creationId xmlns:p14="http://schemas.microsoft.com/office/powerpoint/2010/main" val="3887510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noProof="0" smtClean="0"/>
              <a:t>Klik om de stijl te bewerken</a:t>
            </a:r>
            <a:endParaRPr lang="nl-NL" noProof="0" dirty="0"/>
          </a:p>
        </p:txBody>
      </p:sp>
      <p:sp>
        <p:nvSpPr>
          <p:cNvPr id="3" name="Tijdelijke aanduiding voor verticale tekst 2"/>
          <p:cNvSpPr>
            <a:spLocks noGrp="1"/>
          </p:cNvSpPr>
          <p:nvPr>
            <p:ph type="body" orient="vert" idx="1"/>
          </p:nvPr>
        </p:nvSpPr>
        <p:spPr>
          <a:xfrm>
            <a:off x="1218883" y="1600200"/>
            <a:ext cx="9751060" cy="4572000"/>
          </a:xfrm>
        </p:spPr>
        <p:txBody>
          <a:bodyPr vert="eaVert"/>
          <a:lstStyle>
            <a:lvl5pPr>
              <a:defRPr/>
            </a:lvl5pPr>
            <a:lvl6pPr>
              <a:defRPr/>
            </a:lvl6pPr>
            <a:lvl7pPr>
              <a:defRPr/>
            </a:lvl7pPr>
            <a:lvl8pPr>
              <a:defRPr baseline="0"/>
            </a:lvl8pPr>
            <a:lvl9pPr>
              <a:defRPr baseline="0"/>
            </a:lvl9p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dirty="0"/>
          </a:p>
        </p:txBody>
      </p:sp>
      <p:sp>
        <p:nvSpPr>
          <p:cNvPr id="4" name="Tijdelijke aanduiding voor datum 3"/>
          <p:cNvSpPr>
            <a:spLocks noGrp="1"/>
          </p:cNvSpPr>
          <p:nvPr>
            <p:ph type="dt" sz="half" idx="10"/>
          </p:nvPr>
        </p:nvSpPr>
        <p:spPr/>
        <p:txBody>
          <a:bodyPr/>
          <a:lstStyle/>
          <a:p>
            <a:fld id="{EDCEAB04-7709-4C1E-A61A-74684A0170FC}" type="datetime1">
              <a:rPr lang="nl-NL" noProof="0" smtClean="0"/>
              <a:pPr/>
              <a:t>25-9-2015</a:t>
            </a:fld>
            <a:endParaRPr lang="nl-NL" noProof="0" dirty="0"/>
          </a:p>
        </p:txBody>
      </p:sp>
      <p:sp>
        <p:nvSpPr>
          <p:cNvPr id="5" name="Tijdelijke aanduiding voor voettekst 4"/>
          <p:cNvSpPr>
            <a:spLocks noGrp="1"/>
          </p:cNvSpPr>
          <p:nvPr>
            <p:ph type="ftr" sz="quarter" idx="11"/>
          </p:nvPr>
        </p:nvSpPr>
        <p:spPr/>
        <p:txBody>
          <a:bodyPr/>
          <a:lstStyle/>
          <a:p>
            <a:endParaRPr lang="nl-NL" noProof="0" dirty="0"/>
          </a:p>
        </p:txBody>
      </p:sp>
      <p:sp>
        <p:nvSpPr>
          <p:cNvPr id="6" name="Tijdelijke aanduiding voor dianummer 5"/>
          <p:cNvSpPr>
            <a:spLocks noGrp="1"/>
          </p:cNvSpPr>
          <p:nvPr>
            <p:ph type="sldNum" sz="quarter" idx="12"/>
          </p:nvPr>
        </p:nvSpPr>
        <p:spPr/>
        <p:txBody>
          <a:bodyPr/>
          <a:lstStyle/>
          <a:p>
            <a:fld id="{34C99D79-8A4B-4031-B1E0-AF26F8EDF2BC}" type="slidenum">
              <a:rPr lang="nl-NL" noProof="0" smtClean="0"/>
              <a:pPr/>
              <a:t>‹nr.›</a:t>
            </a:fld>
            <a:endParaRPr lang="nl-NL" noProof="0" dirty="0"/>
          </a:p>
        </p:txBody>
      </p:sp>
    </p:spTree>
    <p:extLst>
      <p:ext uri="{BB962C8B-B14F-4D97-AF65-F5344CB8AC3E}">
        <p14:creationId xmlns:p14="http://schemas.microsoft.com/office/powerpoint/2010/main" val="2640825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grpSp>
        <p:nvGrpSpPr>
          <p:cNvPr id="7" name="squares"/>
          <p:cNvGrpSpPr/>
          <p:nvPr/>
        </p:nvGrpSpPr>
        <p:grpSpPr>
          <a:xfrm rot="5400000">
            <a:off x="9583007" y="233864"/>
            <a:ext cx="1063300" cy="524046"/>
            <a:chOff x="0" y="452558"/>
            <a:chExt cx="914400" cy="524182"/>
          </a:xfrm>
        </p:grpSpPr>
        <p:sp>
          <p:nvSpPr>
            <p:cNvPr id="8" name="Afgeronde rechthoek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noProof="0" dirty="0"/>
            </a:p>
          </p:txBody>
        </p:sp>
        <p:sp>
          <p:nvSpPr>
            <p:cNvPr id="9" name="Afgeronde rechthoek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noProof="0" dirty="0"/>
            </a:p>
          </p:txBody>
        </p:sp>
        <p:sp>
          <p:nvSpPr>
            <p:cNvPr id="10" name="Rond hoek zelfde zijde rechthoek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noProof="0" dirty="0"/>
            </a:p>
          </p:txBody>
        </p:sp>
      </p:grpSp>
      <p:grpSp>
        <p:nvGrpSpPr>
          <p:cNvPr id="15" name="bottom graphic"/>
          <p:cNvGrpSpPr/>
          <p:nvPr/>
        </p:nvGrpSpPr>
        <p:grpSpPr>
          <a:xfrm>
            <a:off x="0" y="5395517"/>
            <a:ext cx="12188825" cy="1462483"/>
            <a:chOff x="0" y="4046638"/>
            <a:chExt cx="9144000" cy="1096862"/>
          </a:xfrm>
        </p:grpSpPr>
        <p:sp>
          <p:nvSpPr>
            <p:cNvPr id="16" name="Vrije vorm 15"/>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noProof="0" dirty="0"/>
            </a:p>
          </p:txBody>
        </p:sp>
        <p:sp>
          <p:nvSpPr>
            <p:cNvPr id="17" name="Rechthoek 72"/>
            <p:cNvSpPr/>
            <p:nvPr/>
          </p:nvSpPr>
          <p:spPr bwMode="ltGray">
            <a:xfrm rot="5400000">
              <a:off x="4023569" y="23069"/>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nl-NL" noProof="0" dirty="0"/>
            </a:p>
          </p:txBody>
        </p:sp>
      </p:grpSp>
      <p:sp>
        <p:nvSpPr>
          <p:cNvPr id="2" name="Verticale titel 1"/>
          <p:cNvSpPr>
            <a:spLocks noGrp="1"/>
          </p:cNvSpPr>
          <p:nvPr>
            <p:ph type="title" orient="vert"/>
          </p:nvPr>
        </p:nvSpPr>
        <p:spPr>
          <a:xfrm>
            <a:off x="9751060" y="1150514"/>
            <a:ext cx="1828324" cy="5021685"/>
          </a:xfrm>
        </p:spPr>
        <p:txBody>
          <a:bodyPr vert="eaVert"/>
          <a:lstStyle/>
          <a:p>
            <a:r>
              <a:rPr lang="nl-NL" noProof="0" smtClean="0"/>
              <a:t>Klik om de stijl te bewerken</a:t>
            </a:r>
            <a:endParaRPr lang="nl-NL" noProof="0" dirty="0"/>
          </a:p>
        </p:txBody>
      </p:sp>
      <p:sp>
        <p:nvSpPr>
          <p:cNvPr id="3" name="Tijdelijke aanduiding voor verticale tekst 2"/>
          <p:cNvSpPr>
            <a:spLocks noGrp="1"/>
          </p:cNvSpPr>
          <p:nvPr>
            <p:ph type="body" orient="vert" idx="1"/>
          </p:nvPr>
        </p:nvSpPr>
        <p:spPr>
          <a:xfrm>
            <a:off x="1218882" y="1150514"/>
            <a:ext cx="8227457" cy="5021685"/>
          </a:xfrm>
        </p:spPr>
        <p:txBody>
          <a:bodyPr vert="eaVert"/>
          <a:lstStyle>
            <a:lvl5pPr>
              <a:defRPr/>
            </a:lvl5pPr>
            <a:lvl6pPr>
              <a:defRPr/>
            </a:lvl6pPr>
            <a:lvl7pPr>
              <a:defRPr/>
            </a:lvl7pPr>
            <a:lvl8pPr>
              <a:defRPr baseline="0"/>
            </a:lvl8pPr>
            <a:lvl9pPr>
              <a:defRPr baseline="0"/>
            </a:lvl9p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dirty="0"/>
          </a:p>
        </p:txBody>
      </p:sp>
      <p:sp>
        <p:nvSpPr>
          <p:cNvPr id="4" name="Tijdelijke aanduiding voor datum 3"/>
          <p:cNvSpPr>
            <a:spLocks noGrp="1"/>
          </p:cNvSpPr>
          <p:nvPr>
            <p:ph type="dt" sz="half" idx="10"/>
          </p:nvPr>
        </p:nvSpPr>
        <p:spPr/>
        <p:txBody>
          <a:bodyPr/>
          <a:lstStyle/>
          <a:p>
            <a:fld id="{0C79BD0D-E0B1-4CED-AC65-708AC79EB9CD}" type="datetime1">
              <a:rPr lang="nl-NL" noProof="0" smtClean="0"/>
              <a:pPr/>
              <a:t>25-9-2015</a:t>
            </a:fld>
            <a:endParaRPr lang="nl-NL" noProof="0" dirty="0"/>
          </a:p>
        </p:txBody>
      </p:sp>
      <p:sp>
        <p:nvSpPr>
          <p:cNvPr id="5" name="Tijdelijke aanduiding voor voettekst 4"/>
          <p:cNvSpPr>
            <a:spLocks noGrp="1"/>
          </p:cNvSpPr>
          <p:nvPr>
            <p:ph type="ftr" sz="quarter" idx="11"/>
          </p:nvPr>
        </p:nvSpPr>
        <p:spPr/>
        <p:txBody>
          <a:bodyPr/>
          <a:lstStyle/>
          <a:p>
            <a:endParaRPr lang="nl-NL" noProof="0" dirty="0"/>
          </a:p>
        </p:txBody>
      </p:sp>
      <p:sp>
        <p:nvSpPr>
          <p:cNvPr id="6" name="Tijdelijke aanduiding voor dianummer 5"/>
          <p:cNvSpPr>
            <a:spLocks noGrp="1"/>
          </p:cNvSpPr>
          <p:nvPr>
            <p:ph type="sldNum" sz="quarter" idx="12"/>
          </p:nvPr>
        </p:nvSpPr>
        <p:spPr/>
        <p:txBody>
          <a:bodyPr/>
          <a:lstStyle/>
          <a:p>
            <a:fld id="{34C99D79-8A4B-4031-B1E0-AF26F8EDF2BC}" type="slidenum">
              <a:rPr lang="nl-NL" noProof="0" smtClean="0"/>
              <a:pPr/>
              <a:t>‹nr.›</a:t>
            </a:fld>
            <a:endParaRPr lang="nl-NL" noProof="0" dirty="0"/>
          </a:p>
        </p:txBody>
      </p:sp>
    </p:spTree>
    <p:extLst>
      <p:ext uri="{BB962C8B-B14F-4D97-AF65-F5344CB8AC3E}">
        <p14:creationId xmlns:p14="http://schemas.microsoft.com/office/powerpoint/2010/main" val="81644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noProof="0" smtClean="0"/>
              <a:t>Klik om de stijl te bewerken</a:t>
            </a:r>
            <a:endParaRPr lang="nl-NL" noProof="0" dirty="0"/>
          </a:p>
        </p:txBody>
      </p:sp>
      <p:sp>
        <p:nvSpPr>
          <p:cNvPr id="3" name="Tijdelijke aanduiding voor inhoud 2"/>
          <p:cNvSpPr>
            <a:spLocks noGrp="1"/>
          </p:cNvSpPr>
          <p:nvPr>
            <p:ph idx="1"/>
          </p:nvPr>
        </p:nvSpPr>
        <p:spPr/>
        <p:txBody>
          <a:bodyPr/>
          <a:lstStyle>
            <a:lvl5pPr>
              <a:defRPr/>
            </a:lvl5pPr>
            <a:lvl6pPr>
              <a:defRPr/>
            </a:lvl6pPr>
            <a:lvl7pPr>
              <a:defRPr/>
            </a:lvl7pPr>
            <a:lvl8pPr>
              <a:defRPr/>
            </a:lvl8pPr>
            <a:lvl9pPr>
              <a:defRPr/>
            </a:lvl9p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dirty="0"/>
          </a:p>
        </p:txBody>
      </p:sp>
      <p:sp>
        <p:nvSpPr>
          <p:cNvPr id="4" name="Tijdelijke aanduiding voor datum 3"/>
          <p:cNvSpPr>
            <a:spLocks noGrp="1"/>
          </p:cNvSpPr>
          <p:nvPr>
            <p:ph type="dt" sz="half" idx="10"/>
          </p:nvPr>
        </p:nvSpPr>
        <p:spPr/>
        <p:txBody>
          <a:bodyPr/>
          <a:lstStyle/>
          <a:p>
            <a:fld id="{0CC3EA6D-DF0B-4D4B-B359-5F1D1D0E30A4}" type="datetime1">
              <a:rPr lang="nl-NL" noProof="0" smtClean="0"/>
              <a:pPr/>
              <a:t>25-9-2015</a:t>
            </a:fld>
            <a:endParaRPr lang="nl-NL" noProof="0" dirty="0"/>
          </a:p>
        </p:txBody>
      </p:sp>
      <p:sp>
        <p:nvSpPr>
          <p:cNvPr id="5" name="Tijdelijke aanduiding voor voettekst 4"/>
          <p:cNvSpPr>
            <a:spLocks noGrp="1"/>
          </p:cNvSpPr>
          <p:nvPr>
            <p:ph type="ftr" sz="quarter" idx="11"/>
          </p:nvPr>
        </p:nvSpPr>
        <p:spPr/>
        <p:txBody>
          <a:bodyPr/>
          <a:lstStyle/>
          <a:p>
            <a:endParaRPr lang="nl-NL" noProof="0" dirty="0"/>
          </a:p>
        </p:txBody>
      </p:sp>
      <p:sp>
        <p:nvSpPr>
          <p:cNvPr id="6" name="Tijdelijke aanduiding voor dianummer 5"/>
          <p:cNvSpPr>
            <a:spLocks noGrp="1"/>
          </p:cNvSpPr>
          <p:nvPr>
            <p:ph type="sldNum" sz="quarter" idx="12"/>
          </p:nvPr>
        </p:nvSpPr>
        <p:spPr/>
        <p:txBody>
          <a:bodyPr/>
          <a:lstStyle/>
          <a:p>
            <a:fld id="{34C99D79-8A4B-4031-B1E0-AF26F8EDF2BC}" type="slidenum">
              <a:rPr lang="nl-NL" noProof="0" smtClean="0"/>
              <a:pPr/>
              <a:t>‹nr.›</a:t>
            </a:fld>
            <a:endParaRPr lang="nl-NL" noProof="0" dirty="0"/>
          </a:p>
        </p:txBody>
      </p:sp>
    </p:spTree>
    <p:extLst>
      <p:ext uri="{BB962C8B-B14F-4D97-AF65-F5344CB8AC3E}">
        <p14:creationId xmlns:p14="http://schemas.microsoft.com/office/powerpoint/2010/main" val="3435150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grpSp>
        <p:nvGrpSpPr>
          <p:cNvPr id="7" name="squares"/>
          <p:cNvGrpSpPr/>
          <p:nvPr/>
        </p:nvGrpSpPr>
        <p:grpSpPr>
          <a:xfrm>
            <a:off x="0" y="3124415"/>
            <a:ext cx="1622332" cy="805061"/>
            <a:chOff x="0" y="2343311"/>
            <a:chExt cx="1217066" cy="603796"/>
          </a:xfrm>
        </p:grpSpPr>
        <p:sp>
          <p:nvSpPr>
            <p:cNvPr id="8" name="Afgeronde rechthoek 7"/>
            <p:cNvSpPr/>
            <p:nvPr/>
          </p:nvSpPr>
          <p:spPr>
            <a:xfrm>
              <a:off x="787514" y="2347123"/>
              <a:ext cx="429552" cy="599984"/>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noProof="0" dirty="0"/>
            </a:p>
          </p:txBody>
        </p:sp>
        <p:sp>
          <p:nvSpPr>
            <p:cNvPr id="9" name="Afgeronde rechthoek 8"/>
            <p:cNvSpPr/>
            <p:nvPr/>
          </p:nvSpPr>
          <p:spPr>
            <a:xfrm>
              <a:off x="286370" y="2347123"/>
              <a:ext cx="429552" cy="59998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noProof="0" dirty="0"/>
            </a:p>
          </p:txBody>
        </p:sp>
        <p:sp>
          <p:nvSpPr>
            <p:cNvPr id="10" name="Rond hoek zelfde zijde rechthoek 9"/>
            <p:cNvSpPr/>
            <p:nvPr/>
          </p:nvSpPr>
          <p:spPr>
            <a:xfrm rot="5400000">
              <a:off x="-192604" y="2535915"/>
              <a:ext cx="599986" cy="214778"/>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noProof="0" dirty="0"/>
            </a:p>
          </p:txBody>
        </p:sp>
      </p:grpSp>
      <p:grpSp>
        <p:nvGrpSpPr>
          <p:cNvPr id="19" name="bottom graphic"/>
          <p:cNvGrpSpPr/>
          <p:nvPr/>
        </p:nvGrpSpPr>
        <p:grpSpPr>
          <a:xfrm>
            <a:off x="0" y="5409216"/>
            <a:ext cx="12188825" cy="1462483"/>
            <a:chOff x="0" y="4056912"/>
            <a:chExt cx="9144000" cy="1096862"/>
          </a:xfrm>
        </p:grpSpPr>
        <p:sp>
          <p:nvSpPr>
            <p:cNvPr id="20" name="Vrije vorm 19"/>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noProof="0" dirty="0"/>
            </a:p>
          </p:txBody>
        </p:sp>
        <p:sp>
          <p:nvSpPr>
            <p:cNvPr id="21" name="Rechthoek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nl-NL" noProof="0" dirty="0"/>
            </a:p>
          </p:txBody>
        </p:sp>
      </p:grpSp>
      <p:sp>
        <p:nvSpPr>
          <p:cNvPr id="2" name="Titel 1"/>
          <p:cNvSpPr>
            <a:spLocks noGrp="1"/>
          </p:cNvSpPr>
          <p:nvPr>
            <p:ph type="title"/>
          </p:nvPr>
        </p:nvSpPr>
        <p:spPr>
          <a:xfrm>
            <a:off x="1828324" y="1932518"/>
            <a:ext cx="9141619" cy="2105367"/>
          </a:xfrm>
        </p:spPr>
        <p:txBody>
          <a:bodyPr anchor="b">
            <a:normAutofit/>
          </a:bodyPr>
          <a:lstStyle>
            <a:lvl1pPr algn="l">
              <a:defRPr sz="6000" b="0" cap="none" baseline="0"/>
            </a:lvl1pPr>
          </a:lstStyle>
          <a:p>
            <a:r>
              <a:rPr lang="nl-NL" noProof="0" smtClean="0"/>
              <a:t>Klik om de stijl te bewerken</a:t>
            </a:r>
            <a:endParaRPr lang="nl-NL" noProof="0" dirty="0"/>
          </a:p>
        </p:txBody>
      </p:sp>
      <p:sp>
        <p:nvSpPr>
          <p:cNvPr id="3" name="Tijdelijke aanduiding voor tekst 2"/>
          <p:cNvSpPr>
            <a:spLocks noGrp="1"/>
          </p:cNvSpPr>
          <p:nvPr>
            <p:ph type="body" idx="1"/>
          </p:nvPr>
        </p:nvSpPr>
        <p:spPr>
          <a:xfrm>
            <a:off x="1828324" y="4084264"/>
            <a:ext cx="9141619" cy="933297"/>
          </a:xfrm>
        </p:spPr>
        <p:txBody>
          <a:bodyPr anchor="t">
            <a:normAutofit/>
          </a:bodyPr>
          <a:lstStyle>
            <a:lvl1pPr marL="0" indent="0">
              <a:buNone/>
              <a:defRPr sz="2800">
                <a:solidFill>
                  <a:schemeClr val="accent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nl-NL" noProof="0" smtClean="0"/>
              <a:t>Klik om de modelstijlen te bewerken</a:t>
            </a:r>
          </a:p>
        </p:txBody>
      </p:sp>
      <p:sp>
        <p:nvSpPr>
          <p:cNvPr id="4" name="Tijdelijke aanduiding voor datum 3"/>
          <p:cNvSpPr>
            <a:spLocks noGrp="1"/>
          </p:cNvSpPr>
          <p:nvPr>
            <p:ph type="dt" sz="half" idx="10"/>
          </p:nvPr>
        </p:nvSpPr>
        <p:spPr/>
        <p:txBody>
          <a:bodyPr/>
          <a:lstStyle/>
          <a:p>
            <a:fld id="{977EDB99-15BC-4479-BAC5-1E502E66917A}" type="datetime1">
              <a:rPr lang="nl-NL" noProof="0" smtClean="0"/>
              <a:pPr/>
              <a:t>25-9-2015</a:t>
            </a:fld>
            <a:endParaRPr lang="nl-NL" noProof="0" dirty="0"/>
          </a:p>
        </p:txBody>
      </p:sp>
      <p:sp>
        <p:nvSpPr>
          <p:cNvPr id="5" name="Tijdelijke aanduiding voor voettekst 4"/>
          <p:cNvSpPr>
            <a:spLocks noGrp="1"/>
          </p:cNvSpPr>
          <p:nvPr>
            <p:ph type="ftr" sz="quarter" idx="11"/>
          </p:nvPr>
        </p:nvSpPr>
        <p:spPr/>
        <p:txBody>
          <a:bodyPr/>
          <a:lstStyle/>
          <a:p>
            <a:endParaRPr lang="nl-NL" noProof="0" dirty="0"/>
          </a:p>
        </p:txBody>
      </p:sp>
      <p:sp>
        <p:nvSpPr>
          <p:cNvPr id="6" name="Tijdelijke aanduiding voor dianummer 5"/>
          <p:cNvSpPr>
            <a:spLocks noGrp="1"/>
          </p:cNvSpPr>
          <p:nvPr>
            <p:ph type="sldNum" sz="quarter" idx="12"/>
          </p:nvPr>
        </p:nvSpPr>
        <p:spPr/>
        <p:txBody>
          <a:bodyPr/>
          <a:lstStyle/>
          <a:p>
            <a:fld id="{34C99D79-8A4B-4031-B1E0-AF26F8EDF2BC}" type="slidenum">
              <a:rPr lang="nl-NL" noProof="0" smtClean="0"/>
              <a:pPr/>
              <a:t>‹nr.›</a:t>
            </a:fld>
            <a:endParaRPr lang="nl-NL" noProof="0" dirty="0"/>
          </a:p>
        </p:txBody>
      </p:sp>
    </p:spTree>
    <p:extLst>
      <p:ext uri="{BB962C8B-B14F-4D97-AF65-F5344CB8AC3E}">
        <p14:creationId xmlns:p14="http://schemas.microsoft.com/office/powerpoint/2010/main" val="1435693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noProof="0" smtClean="0"/>
              <a:t>Klik om de stijl te bewerken</a:t>
            </a:r>
            <a:endParaRPr lang="nl-NL" noProof="0" dirty="0"/>
          </a:p>
        </p:txBody>
      </p:sp>
      <p:sp>
        <p:nvSpPr>
          <p:cNvPr id="3" name="Tijdelijke aanduiding voor inhoud 2"/>
          <p:cNvSpPr>
            <a:spLocks noGrp="1"/>
          </p:cNvSpPr>
          <p:nvPr>
            <p:ph sz="half" idx="1"/>
          </p:nvPr>
        </p:nvSpPr>
        <p:spPr>
          <a:xfrm>
            <a:off x="1218882" y="1600200"/>
            <a:ext cx="4875530" cy="4572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dirty="0"/>
          </a:p>
        </p:txBody>
      </p:sp>
      <p:sp>
        <p:nvSpPr>
          <p:cNvPr id="4" name="Tijdelijke aanduiding voor inhoud 3"/>
          <p:cNvSpPr>
            <a:spLocks noGrp="1"/>
          </p:cNvSpPr>
          <p:nvPr>
            <p:ph sz="half" idx="2"/>
          </p:nvPr>
        </p:nvSpPr>
        <p:spPr>
          <a:xfrm>
            <a:off x="6094412" y="1600200"/>
            <a:ext cx="4875530" cy="4572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dirty="0"/>
          </a:p>
        </p:txBody>
      </p:sp>
      <p:sp>
        <p:nvSpPr>
          <p:cNvPr id="5" name="Tijdelijke aanduiding voor datum 4"/>
          <p:cNvSpPr>
            <a:spLocks noGrp="1"/>
          </p:cNvSpPr>
          <p:nvPr>
            <p:ph type="dt" sz="half" idx="10"/>
          </p:nvPr>
        </p:nvSpPr>
        <p:spPr/>
        <p:txBody>
          <a:bodyPr/>
          <a:lstStyle/>
          <a:p>
            <a:fld id="{4067C2A3-CD19-48AB-9F64-ECCF75182EDD}" type="datetime1">
              <a:rPr lang="nl-NL" noProof="0" smtClean="0"/>
              <a:pPr/>
              <a:t>25-9-2015</a:t>
            </a:fld>
            <a:endParaRPr lang="nl-NL" noProof="0" dirty="0"/>
          </a:p>
        </p:txBody>
      </p:sp>
      <p:sp>
        <p:nvSpPr>
          <p:cNvPr id="6" name="Tijdelijke aanduiding voor voettekst 5"/>
          <p:cNvSpPr>
            <a:spLocks noGrp="1"/>
          </p:cNvSpPr>
          <p:nvPr>
            <p:ph type="ftr" sz="quarter" idx="11"/>
          </p:nvPr>
        </p:nvSpPr>
        <p:spPr/>
        <p:txBody>
          <a:bodyPr/>
          <a:lstStyle/>
          <a:p>
            <a:endParaRPr lang="nl-NL" noProof="0" dirty="0"/>
          </a:p>
        </p:txBody>
      </p:sp>
      <p:sp>
        <p:nvSpPr>
          <p:cNvPr id="7" name="Tijdelijke aanduiding voor dianummer 6"/>
          <p:cNvSpPr>
            <a:spLocks noGrp="1"/>
          </p:cNvSpPr>
          <p:nvPr>
            <p:ph type="sldNum" sz="quarter" idx="12"/>
          </p:nvPr>
        </p:nvSpPr>
        <p:spPr/>
        <p:txBody>
          <a:bodyPr/>
          <a:lstStyle/>
          <a:p>
            <a:fld id="{34C99D79-8A4B-4031-B1E0-AF26F8EDF2BC}" type="slidenum">
              <a:rPr lang="nl-NL" noProof="0" smtClean="0"/>
              <a:pPr/>
              <a:t>‹nr.›</a:t>
            </a:fld>
            <a:endParaRPr lang="nl-NL" noProof="0" dirty="0"/>
          </a:p>
        </p:txBody>
      </p:sp>
    </p:spTree>
    <p:extLst>
      <p:ext uri="{BB962C8B-B14F-4D97-AF65-F5344CB8AC3E}">
        <p14:creationId xmlns:p14="http://schemas.microsoft.com/office/powerpoint/2010/main" val="1297796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1218883" y="152400"/>
            <a:ext cx="9751060" cy="1295400"/>
          </a:xfrm>
        </p:spPr>
        <p:txBody>
          <a:bodyPr/>
          <a:lstStyle>
            <a:lvl1pPr>
              <a:defRPr/>
            </a:lvl1pPr>
          </a:lstStyle>
          <a:p>
            <a:r>
              <a:rPr lang="nl-NL" noProof="0" smtClean="0"/>
              <a:t>Klik om de stijl te bewerken</a:t>
            </a:r>
            <a:endParaRPr lang="nl-NL" noProof="0" dirty="0"/>
          </a:p>
        </p:txBody>
      </p:sp>
      <p:sp>
        <p:nvSpPr>
          <p:cNvPr id="3" name="Tijdelijke aanduiding voor tekst 2"/>
          <p:cNvSpPr>
            <a:spLocks noGrp="1"/>
          </p:cNvSpPr>
          <p:nvPr>
            <p:ph type="body" idx="1"/>
          </p:nvPr>
        </p:nvSpPr>
        <p:spPr>
          <a:xfrm>
            <a:off x="1218882" y="1596571"/>
            <a:ext cx="4875530" cy="816429"/>
          </a:xfrm>
        </p:spPr>
        <p:txBody>
          <a:bodyPr anchor="ctr">
            <a:normAutofit/>
          </a:bodyPr>
          <a:lstStyle>
            <a:lvl1pPr marL="0" indent="0">
              <a:buNone/>
              <a:defRPr sz="2800" b="0">
                <a:solidFill>
                  <a:schemeClr val="accent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nl-NL" noProof="0" smtClean="0"/>
              <a:t>Klik om de modelstijlen te bewerken</a:t>
            </a:r>
          </a:p>
        </p:txBody>
      </p:sp>
      <p:sp>
        <p:nvSpPr>
          <p:cNvPr id="4" name="Tijdelijke aanduiding voor inhoud 3"/>
          <p:cNvSpPr>
            <a:spLocks noGrp="1"/>
          </p:cNvSpPr>
          <p:nvPr>
            <p:ph sz="half" idx="2"/>
          </p:nvPr>
        </p:nvSpPr>
        <p:spPr>
          <a:xfrm>
            <a:off x="1218882" y="2413000"/>
            <a:ext cx="4875530" cy="3759199"/>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dirty="0"/>
          </a:p>
        </p:txBody>
      </p:sp>
      <p:sp>
        <p:nvSpPr>
          <p:cNvPr id="5" name="Tijdelijke aanduiding voor tekst 4"/>
          <p:cNvSpPr>
            <a:spLocks noGrp="1"/>
          </p:cNvSpPr>
          <p:nvPr>
            <p:ph type="body" sz="quarter" idx="3"/>
          </p:nvPr>
        </p:nvSpPr>
        <p:spPr>
          <a:xfrm>
            <a:off x="6094412" y="1596571"/>
            <a:ext cx="4875530" cy="816429"/>
          </a:xfrm>
        </p:spPr>
        <p:txBody>
          <a:bodyPr anchor="ctr">
            <a:normAutofit/>
          </a:bodyPr>
          <a:lstStyle>
            <a:lvl1pPr marL="0" indent="0">
              <a:buNone/>
              <a:defRPr sz="2800" b="0">
                <a:solidFill>
                  <a:schemeClr val="accent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nl-NL" noProof="0" smtClean="0"/>
              <a:t>Klik om de modelstijlen te bewerken</a:t>
            </a:r>
          </a:p>
        </p:txBody>
      </p:sp>
      <p:sp>
        <p:nvSpPr>
          <p:cNvPr id="6" name="Tijdelijke aanduiding voor inhoud 5"/>
          <p:cNvSpPr>
            <a:spLocks noGrp="1"/>
          </p:cNvSpPr>
          <p:nvPr>
            <p:ph sz="quarter" idx="4"/>
          </p:nvPr>
        </p:nvSpPr>
        <p:spPr>
          <a:xfrm>
            <a:off x="6094412" y="2413000"/>
            <a:ext cx="4875530" cy="3759199"/>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dirty="0"/>
          </a:p>
        </p:txBody>
      </p:sp>
      <p:sp>
        <p:nvSpPr>
          <p:cNvPr id="7" name="Tijdelijke aanduiding voor datum 6"/>
          <p:cNvSpPr>
            <a:spLocks noGrp="1"/>
          </p:cNvSpPr>
          <p:nvPr>
            <p:ph type="dt" sz="half" idx="10"/>
          </p:nvPr>
        </p:nvSpPr>
        <p:spPr/>
        <p:txBody>
          <a:bodyPr/>
          <a:lstStyle/>
          <a:p>
            <a:fld id="{0363E8C1-7C87-4705-AB97-8CD17D208E3F}" type="datetime1">
              <a:rPr lang="nl-NL" noProof="0" smtClean="0"/>
              <a:pPr/>
              <a:t>25-9-2015</a:t>
            </a:fld>
            <a:endParaRPr lang="nl-NL" noProof="0" dirty="0"/>
          </a:p>
        </p:txBody>
      </p:sp>
      <p:sp>
        <p:nvSpPr>
          <p:cNvPr id="8" name="Tijdelijke aanduiding voor voettekst 7"/>
          <p:cNvSpPr>
            <a:spLocks noGrp="1"/>
          </p:cNvSpPr>
          <p:nvPr>
            <p:ph type="ftr" sz="quarter" idx="11"/>
          </p:nvPr>
        </p:nvSpPr>
        <p:spPr/>
        <p:txBody>
          <a:bodyPr/>
          <a:lstStyle/>
          <a:p>
            <a:endParaRPr lang="nl-NL" noProof="0" dirty="0"/>
          </a:p>
        </p:txBody>
      </p:sp>
      <p:sp>
        <p:nvSpPr>
          <p:cNvPr id="9" name="Tijdelijke aanduiding voor dianummer 8"/>
          <p:cNvSpPr>
            <a:spLocks noGrp="1"/>
          </p:cNvSpPr>
          <p:nvPr>
            <p:ph type="sldNum" sz="quarter" idx="12"/>
          </p:nvPr>
        </p:nvSpPr>
        <p:spPr/>
        <p:txBody>
          <a:bodyPr/>
          <a:lstStyle/>
          <a:p>
            <a:fld id="{34C99D79-8A4B-4031-B1E0-AF26F8EDF2BC}" type="slidenum">
              <a:rPr lang="nl-NL" noProof="0" smtClean="0"/>
              <a:pPr/>
              <a:t>‹nr.›</a:t>
            </a:fld>
            <a:endParaRPr lang="nl-NL" noProof="0" dirty="0"/>
          </a:p>
        </p:txBody>
      </p:sp>
    </p:spTree>
    <p:extLst>
      <p:ext uri="{BB962C8B-B14F-4D97-AF65-F5344CB8AC3E}">
        <p14:creationId xmlns:p14="http://schemas.microsoft.com/office/powerpoint/2010/main" val="487039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noProof="0" smtClean="0"/>
              <a:t>Klik om de stijl te bewerken</a:t>
            </a:r>
            <a:endParaRPr lang="nl-NL" noProof="0" dirty="0"/>
          </a:p>
        </p:txBody>
      </p:sp>
      <p:sp>
        <p:nvSpPr>
          <p:cNvPr id="3" name="Tijdelijke aanduiding voor datum 2"/>
          <p:cNvSpPr>
            <a:spLocks noGrp="1"/>
          </p:cNvSpPr>
          <p:nvPr>
            <p:ph type="dt" sz="half" idx="10"/>
          </p:nvPr>
        </p:nvSpPr>
        <p:spPr/>
        <p:txBody>
          <a:bodyPr/>
          <a:lstStyle/>
          <a:p>
            <a:fld id="{E20C624E-DF92-4841-B9B9-DD11AA239B85}" type="datetime1">
              <a:rPr lang="nl-NL" noProof="0" smtClean="0"/>
              <a:pPr/>
              <a:t>25-9-2015</a:t>
            </a:fld>
            <a:endParaRPr lang="nl-NL" noProof="0" dirty="0"/>
          </a:p>
        </p:txBody>
      </p:sp>
      <p:sp>
        <p:nvSpPr>
          <p:cNvPr id="4" name="Tijdelijke aanduiding voor voettekst 3"/>
          <p:cNvSpPr>
            <a:spLocks noGrp="1"/>
          </p:cNvSpPr>
          <p:nvPr>
            <p:ph type="ftr" sz="quarter" idx="11"/>
          </p:nvPr>
        </p:nvSpPr>
        <p:spPr/>
        <p:txBody>
          <a:bodyPr/>
          <a:lstStyle/>
          <a:p>
            <a:endParaRPr lang="nl-NL" noProof="0" dirty="0"/>
          </a:p>
        </p:txBody>
      </p:sp>
      <p:sp>
        <p:nvSpPr>
          <p:cNvPr id="5" name="Tijdelijke aanduiding voor dianummer 4"/>
          <p:cNvSpPr>
            <a:spLocks noGrp="1"/>
          </p:cNvSpPr>
          <p:nvPr>
            <p:ph type="sldNum" sz="quarter" idx="12"/>
          </p:nvPr>
        </p:nvSpPr>
        <p:spPr/>
        <p:txBody>
          <a:bodyPr/>
          <a:lstStyle/>
          <a:p>
            <a:fld id="{34C99D79-8A4B-4031-B1E0-AF26F8EDF2BC}" type="slidenum">
              <a:rPr lang="nl-NL" noProof="0" smtClean="0"/>
              <a:pPr/>
              <a:t>‹nr.›</a:t>
            </a:fld>
            <a:endParaRPr lang="nl-NL" noProof="0" dirty="0"/>
          </a:p>
        </p:txBody>
      </p:sp>
    </p:spTree>
    <p:extLst>
      <p:ext uri="{BB962C8B-B14F-4D97-AF65-F5344CB8AC3E}">
        <p14:creationId xmlns:p14="http://schemas.microsoft.com/office/powerpoint/2010/main" val="96903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grpSp>
        <p:nvGrpSpPr>
          <p:cNvPr id="8" name="bottom graphic"/>
          <p:cNvGrpSpPr/>
          <p:nvPr/>
        </p:nvGrpSpPr>
        <p:grpSpPr>
          <a:xfrm>
            <a:off x="0" y="5409216"/>
            <a:ext cx="12188825" cy="1462483"/>
            <a:chOff x="0" y="4056912"/>
            <a:chExt cx="9144000" cy="1096862"/>
          </a:xfrm>
        </p:grpSpPr>
        <p:sp>
          <p:nvSpPr>
            <p:cNvPr id="9" name="Vrije vorm 8"/>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noProof="0" dirty="0"/>
            </a:p>
          </p:txBody>
        </p:sp>
        <p:sp>
          <p:nvSpPr>
            <p:cNvPr id="10" name="Rechthoek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nl-NL" noProof="0" dirty="0"/>
            </a:p>
          </p:txBody>
        </p:sp>
      </p:grpSp>
      <p:sp>
        <p:nvSpPr>
          <p:cNvPr id="2" name="Tijdelijke aanduiding voor datum 1"/>
          <p:cNvSpPr>
            <a:spLocks noGrp="1"/>
          </p:cNvSpPr>
          <p:nvPr>
            <p:ph type="dt" sz="half" idx="10"/>
          </p:nvPr>
        </p:nvSpPr>
        <p:spPr/>
        <p:txBody>
          <a:bodyPr/>
          <a:lstStyle/>
          <a:p>
            <a:fld id="{FBDA3AE1-4360-4D5B-BDBC-656B872DD533}" type="datetime1">
              <a:rPr lang="nl-NL" noProof="0" smtClean="0"/>
              <a:pPr/>
              <a:t>25-9-2015</a:t>
            </a:fld>
            <a:endParaRPr lang="nl-NL" noProof="0" dirty="0"/>
          </a:p>
        </p:txBody>
      </p:sp>
      <p:sp>
        <p:nvSpPr>
          <p:cNvPr id="3" name="Tijdelijke aanduiding voor voettekst 2"/>
          <p:cNvSpPr>
            <a:spLocks noGrp="1"/>
          </p:cNvSpPr>
          <p:nvPr>
            <p:ph type="ftr" sz="quarter" idx="11"/>
          </p:nvPr>
        </p:nvSpPr>
        <p:spPr/>
        <p:txBody>
          <a:bodyPr/>
          <a:lstStyle/>
          <a:p>
            <a:endParaRPr lang="nl-NL" noProof="0" dirty="0"/>
          </a:p>
        </p:txBody>
      </p:sp>
      <p:sp>
        <p:nvSpPr>
          <p:cNvPr id="4" name="Tijdelijke aanduiding voor dianummer 3"/>
          <p:cNvSpPr>
            <a:spLocks noGrp="1"/>
          </p:cNvSpPr>
          <p:nvPr>
            <p:ph type="sldNum" sz="quarter" idx="12"/>
          </p:nvPr>
        </p:nvSpPr>
        <p:spPr/>
        <p:txBody>
          <a:bodyPr/>
          <a:lstStyle/>
          <a:p>
            <a:fld id="{34C99D79-8A4B-4031-B1E0-AF26F8EDF2BC}" type="slidenum">
              <a:rPr lang="nl-NL" noProof="0" smtClean="0"/>
              <a:pPr/>
              <a:t>‹nr.›</a:t>
            </a:fld>
            <a:endParaRPr lang="nl-NL" noProof="0" dirty="0"/>
          </a:p>
        </p:txBody>
      </p:sp>
    </p:spTree>
    <p:extLst>
      <p:ext uri="{BB962C8B-B14F-4D97-AF65-F5344CB8AC3E}">
        <p14:creationId xmlns:p14="http://schemas.microsoft.com/office/powerpoint/2010/main" val="2225395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218883" y="152400"/>
            <a:ext cx="9751060" cy="1295400"/>
          </a:xfrm>
        </p:spPr>
        <p:txBody>
          <a:bodyPr anchor="b">
            <a:normAutofit/>
          </a:bodyPr>
          <a:lstStyle>
            <a:lvl1pPr algn="l">
              <a:defRPr sz="3600" b="0"/>
            </a:lvl1pPr>
          </a:lstStyle>
          <a:p>
            <a:r>
              <a:rPr lang="nl-NL" noProof="0" smtClean="0"/>
              <a:t>Klik om de stijl te bewerken</a:t>
            </a:r>
            <a:endParaRPr lang="nl-NL" noProof="0" dirty="0"/>
          </a:p>
        </p:txBody>
      </p:sp>
      <p:sp>
        <p:nvSpPr>
          <p:cNvPr id="3" name="Tijdelijke aanduiding voor inhoud 2"/>
          <p:cNvSpPr>
            <a:spLocks noGrp="1"/>
          </p:cNvSpPr>
          <p:nvPr>
            <p:ph idx="1"/>
          </p:nvPr>
        </p:nvSpPr>
        <p:spPr>
          <a:xfrm>
            <a:off x="4875530" y="1600200"/>
            <a:ext cx="6094413" cy="4572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dirty="0"/>
          </a:p>
        </p:txBody>
      </p:sp>
      <p:sp>
        <p:nvSpPr>
          <p:cNvPr id="4" name="Tijdelijke aanduiding voor tekst 3"/>
          <p:cNvSpPr>
            <a:spLocks noGrp="1"/>
          </p:cNvSpPr>
          <p:nvPr>
            <p:ph type="body" sz="half" idx="2"/>
          </p:nvPr>
        </p:nvSpPr>
        <p:spPr>
          <a:xfrm>
            <a:off x="1218883" y="1600202"/>
            <a:ext cx="3453500" cy="4571999"/>
          </a:xfrm>
        </p:spPr>
        <p:txBody>
          <a:bodyPr>
            <a:normAutofit/>
          </a:bodyPr>
          <a:lstStyle>
            <a:lvl1pPr marL="0" indent="0">
              <a:buNone/>
              <a:defRPr sz="2800">
                <a:solidFill>
                  <a:schemeClr val="accent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nl-NL" noProof="0" smtClean="0"/>
              <a:t>Klik om de modelstijlen te bewerken</a:t>
            </a:r>
          </a:p>
        </p:txBody>
      </p:sp>
      <p:sp>
        <p:nvSpPr>
          <p:cNvPr id="5" name="Tijdelijke aanduiding voor datum 4"/>
          <p:cNvSpPr>
            <a:spLocks noGrp="1"/>
          </p:cNvSpPr>
          <p:nvPr>
            <p:ph type="dt" sz="half" idx="10"/>
          </p:nvPr>
        </p:nvSpPr>
        <p:spPr/>
        <p:txBody>
          <a:bodyPr/>
          <a:lstStyle/>
          <a:p>
            <a:fld id="{20990708-46A4-4851-883E-8DFB8939107E}" type="datetime1">
              <a:rPr lang="nl-NL" noProof="0" smtClean="0"/>
              <a:pPr/>
              <a:t>25-9-2015</a:t>
            </a:fld>
            <a:endParaRPr lang="nl-NL" noProof="0" dirty="0"/>
          </a:p>
        </p:txBody>
      </p:sp>
      <p:sp>
        <p:nvSpPr>
          <p:cNvPr id="6" name="Tijdelijke aanduiding voor voettekst 5"/>
          <p:cNvSpPr>
            <a:spLocks noGrp="1"/>
          </p:cNvSpPr>
          <p:nvPr>
            <p:ph type="ftr" sz="quarter" idx="11"/>
          </p:nvPr>
        </p:nvSpPr>
        <p:spPr/>
        <p:txBody>
          <a:bodyPr/>
          <a:lstStyle/>
          <a:p>
            <a:endParaRPr lang="nl-NL" noProof="0" dirty="0"/>
          </a:p>
        </p:txBody>
      </p:sp>
      <p:sp>
        <p:nvSpPr>
          <p:cNvPr id="7" name="Tijdelijke aanduiding voor dianummer 6"/>
          <p:cNvSpPr>
            <a:spLocks noGrp="1"/>
          </p:cNvSpPr>
          <p:nvPr>
            <p:ph type="sldNum" sz="quarter" idx="12"/>
          </p:nvPr>
        </p:nvSpPr>
        <p:spPr/>
        <p:txBody>
          <a:bodyPr/>
          <a:lstStyle/>
          <a:p>
            <a:fld id="{34C99D79-8A4B-4031-B1E0-AF26F8EDF2BC}" type="slidenum">
              <a:rPr lang="nl-NL" noProof="0" smtClean="0"/>
              <a:pPr/>
              <a:t>‹nr.›</a:t>
            </a:fld>
            <a:endParaRPr lang="nl-NL" noProof="0" dirty="0"/>
          </a:p>
        </p:txBody>
      </p:sp>
    </p:spTree>
    <p:extLst>
      <p:ext uri="{BB962C8B-B14F-4D97-AF65-F5344CB8AC3E}">
        <p14:creationId xmlns:p14="http://schemas.microsoft.com/office/powerpoint/2010/main" val="3483960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218883" y="152400"/>
            <a:ext cx="9751060" cy="1295400"/>
          </a:xfrm>
        </p:spPr>
        <p:txBody>
          <a:bodyPr anchor="b">
            <a:normAutofit/>
          </a:bodyPr>
          <a:lstStyle>
            <a:lvl1pPr algn="l">
              <a:defRPr sz="3600" b="0"/>
            </a:lvl1pPr>
          </a:lstStyle>
          <a:p>
            <a:r>
              <a:rPr lang="nl-NL" noProof="0" smtClean="0"/>
              <a:t>Klik om de stijl te bewerken</a:t>
            </a:r>
            <a:endParaRPr lang="nl-NL" noProof="0" dirty="0"/>
          </a:p>
        </p:txBody>
      </p:sp>
      <p:sp>
        <p:nvSpPr>
          <p:cNvPr id="3" name="Tijdelijke aanduiding voor afbeelding 2"/>
          <p:cNvSpPr>
            <a:spLocks noGrp="1"/>
          </p:cNvSpPr>
          <p:nvPr>
            <p:ph type="pic" idx="1"/>
          </p:nvPr>
        </p:nvSpPr>
        <p:spPr>
          <a:xfrm>
            <a:off x="1218887" y="1600200"/>
            <a:ext cx="6703850" cy="3657600"/>
          </a:xfrm>
          <a:prstGeom prst="roundRect">
            <a:avLst>
              <a:gd name="adj" fmla="val 3098"/>
            </a:avLst>
          </a:prstGeom>
        </p:spPr>
        <p:txBody>
          <a:bodyPr>
            <a:normAutofit/>
          </a:bodyPr>
          <a:lstStyle>
            <a:lvl1pPr marL="0" indent="0">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nl-NL" noProof="0" smtClean="0"/>
              <a:t>Klik op het pictogram als u een afbeelding wilt toevoegen</a:t>
            </a:r>
            <a:endParaRPr lang="nl-NL" noProof="0" dirty="0"/>
          </a:p>
        </p:txBody>
      </p:sp>
      <p:sp>
        <p:nvSpPr>
          <p:cNvPr id="4" name="Tijdelijke aanduiding voor tekst 3"/>
          <p:cNvSpPr>
            <a:spLocks noGrp="1"/>
          </p:cNvSpPr>
          <p:nvPr>
            <p:ph type="body" sz="half" idx="2"/>
          </p:nvPr>
        </p:nvSpPr>
        <p:spPr>
          <a:xfrm>
            <a:off x="8125883" y="1600200"/>
            <a:ext cx="2844059" cy="3759200"/>
          </a:xfrm>
        </p:spPr>
        <p:txBody>
          <a:bodyPr anchor="b">
            <a:normAutofit/>
          </a:bodyPr>
          <a:lstStyle>
            <a:lvl1pPr marL="0" indent="0">
              <a:buNone/>
              <a:defRPr sz="2800">
                <a:solidFill>
                  <a:schemeClr val="accent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nl-NL" noProof="0" smtClean="0"/>
              <a:t>Klik om de modelstijlen te bewerken</a:t>
            </a:r>
          </a:p>
        </p:txBody>
      </p:sp>
      <p:sp>
        <p:nvSpPr>
          <p:cNvPr id="5" name="Tijdelijke aanduiding voor datum 4"/>
          <p:cNvSpPr>
            <a:spLocks noGrp="1"/>
          </p:cNvSpPr>
          <p:nvPr>
            <p:ph type="dt" sz="half" idx="10"/>
          </p:nvPr>
        </p:nvSpPr>
        <p:spPr/>
        <p:txBody>
          <a:bodyPr/>
          <a:lstStyle/>
          <a:p>
            <a:fld id="{AE88EFFC-86AE-4294-A319-CAFC2651994B}" type="datetime1">
              <a:rPr lang="nl-NL" noProof="0" smtClean="0"/>
              <a:pPr/>
              <a:t>25-9-2015</a:t>
            </a:fld>
            <a:endParaRPr lang="nl-NL" noProof="0" dirty="0"/>
          </a:p>
        </p:txBody>
      </p:sp>
      <p:sp>
        <p:nvSpPr>
          <p:cNvPr id="6" name="Tijdelijke aanduiding voor voettekst 5"/>
          <p:cNvSpPr>
            <a:spLocks noGrp="1"/>
          </p:cNvSpPr>
          <p:nvPr>
            <p:ph type="ftr" sz="quarter" idx="11"/>
          </p:nvPr>
        </p:nvSpPr>
        <p:spPr/>
        <p:txBody>
          <a:bodyPr/>
          <a:lstStyle/>
          <a:p>
            <a:endParaRPr lang="nl-NL" noProof="0" dirty="0"/>
          </a:p>
        </p:txBody>
      </p:sp>
      <p:sp>
        <p:nvSpPr>
          <p:cNvPr id="7" name="Tijdelijke aanduiding voor dianummer 6"/>
          <p:cNvSpPr>
            <a:spLocks noGrp="1"/>
          </p:cNvSpPr>
          <p:nvPr>
            <p:ph type="sldNum" sz="quarter" idx="12"/>
          </p:nvPr>
        </p:nvSpPr>
        <p:spPr/>
        <p:txBody>
          <a:bodyPr/>
          <a:lstStyle/>
          <a:p>
            <a:fld id="{34C99D79-8A4B-4031-B1E0-AF26F8EDF2BC}" type="slidenum">
              <a:rPr lang="nl-NL" noProof="0" smtClean="0"/>
              <a:pPr/>
              <a:t>‹nr.›</a:t>
            </a:fld>
            <a:endParaRPr lang="nl-NL" noProof="0" dirty="0"/>
          </a:p>
        </p:txBody>
      </p:sp>
    </p:spTree>
    <p:extLst>
      <p:ext uri="{BB962C8B-B14F-4D97-AF65-F5344CB8AC3E}">
        <p14:creationId xmlns:p14="http://schemas.microsoft.com/office/powerpoint/2010/main" val="1442985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1" name="bottom graphic"/>
          <p:cNvGrpSpPr/>
          <p:nvPr/>
        </p:nvGrpSpPr>
        <p:grpSpPr>
          <a:xfrm>
            <a:off x="0" y="5409216"/>
            <a:ext cx="12188825" cy="1462483"/>
            <a:chOff x="0" y="4056912"/>
            <a:chExt cx="9144000" cy="1096862"/>
          </a:xfrm>
        </p:grpSpPr>
        <p:sp>
          <p:nvSpPr>
            <p:cNvPr id="21" name="Vrije vorm 20"/>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noProof="0" dirty="0"/>
            </a:p>
          </p:txBody>
        </p:sp>
        <p:sp>
          <p:nvSpPr>
            <p:cNvPr id="18" name="Rechthoek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nl-NL" noProof="0" dirty="0"/>
            </a:p>
          </p:txBody>
        </p:sp>
      </p:grpSp>
      <p:grpSp>
        <p:nvGrpSpPr>
          <p:cNvPr id="7" name="squares"/>
          <p:cNvGrpSpPr/>
          <p:nvPr/>
        </p:nvGrpSpPr>
        <p:grpSpPr>
          <a:xfrm>
            <a:off x="1" y="800551"/>
            <a:ext cx="1063023" cy="524183"/>
            <a:chOff x="0" y="452558"/>
            <a:chExt cx="914400" cy="524182"/>
          </a:xfrm>
        </p:grpSpPr>
        <p:sp>
          <p:nvSpPr>
            <p:cNvPr id="8" name="Afgeronde rechthoek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noProof="0" dirty="0"/>
            </a:p>
          </p:txBody>
        </p:sp>
        <p:sp>
          <p:nvSpPr>
            <p:cNvPr id="9" name="Afgeronde rechthoek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noProof="0" dirty="0"/>
            </a:p>
          </p:txBody>
        </p:sp>
        <p:sp>
          <p:nvSpPr>
            <p:cNvPr id="10" name="Rond hoek zelfde zijde rechthoek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noProof="0" dirty="0"/>
            </a:p>
          </p:txBody>
        </p:sp>
      </p:grpSp>
      <p:sp>
        <p:nvSpPr>
          <p:cNvPr id="5" name="Tijdelijke aanduiding voor voettekst 4"/>
          <p:cNvSpPr>
            <a:spLocks noGrp="1"/>
          </p:cNvSpPr>
          <p:nvPr>
            <p:ph type="ftr" sz="quarter" idx="3"/>
          </p:nvPr>
        </p:nvSpPr>
        <p:spPr>
          <a:xfrm>
            <a:off x="1218883" y="6448425"/>
            <a:ext cx="8288401" cy="180976"/>
          </a:xfrm>
          <a:prstGeom prst="rect">
            <a:avLst/>
          </a:prstGeom>
        </p:spPr>
        <p:txBody>
          <a:bodyPr vert="horz" lIns="121899" tIns="60949" rIns="121899" bIns="60949" rtlCol="0" anchor="ctr"/>
          <a:lstStyle>
            <a:lvl1pPr algn="l">
              <a:defRPr sz="1200">
                <a:solidFill>
                  <a:schemeClr val="tx1"/>
                </a:solidFill>
              </a:defRPr>
            </a:lvl1pPr>
          </a:lstStyle>
          <a:p>
            <a:endParaRPr lang="nl-NL" noProof="0" dirty="0"/>
          </a:p>
        </p:txBody>
      </p:sp>
      <p:sp>
        <p:nvSpPr>
          <p:cNvPr id="2" name="Tijdelijke aanduiding voor titel 1"/>
          <p:cNvSpPr>
            <a:spLocks noGrp="1"/>
          </p:cNvSpPr>
          <p:nvPr>
            <p:ph type="title"/>
          </p:nvPr>
        </p:nvSpPr>
        <p:spPr>
          <a:xfrm>
            <a:off x="1218883" y="152400"/>
            <a:ext cx="9751060" cy="1295400"/>
          </a:xfrm>
          <a:prstGeom prst="rect">
            <a:avLst/>
          </a:prstGeom>
        </p:spPr>
        <p:txBody>
          <a:bodyPr vert="horz" lIns="121899" tIns="60949" rIns="121899" bIns="60949" rtlCol="0" anchor="b">
            <a:normAutofit/>
          </a:bodyPr>
          <a:lstStyle/>
          <a:p>
            <a:r>
              <a:rPr lang="nl-NL" noProof="0" dirty="0" smtClean="0"/>
              <a:t>Klik om de stijl te bewerken</a:t>
            </a:r>
            <a:endParaRPr lang="nl-NL" noProof="0" dirty="0"/>
          </a:p>
        </p:txBody>
      </p:sp>
      <p:sp>
        <p:nvSpPr>
          <p:cNvPr id="3" name="Tijdelijke aanduiding voor tekst 2"/>
          <p:cNvSpPr>
            <a:spLocks noGrp="1"/>
          </p:cNvSpPr>
          <p:nvPr>
            <p:ph type="body" idx="1"/>
          </p:nvPr>
        </p:nvSpPr>
        <p:spPr>
          <a:xfrm>
            <a:off x="1218883" y="1600200"/>
            <a:ext cx="9751060" cy="4572000"/>
          </a:xfrm>
          <a:prstGeom prst="rect">
            <a:avLst/>
          </a:prstGeom>
        </p:spPr>
        <p:txBody>
          <a:bodyPr vert="horz" lIns="121899" tIns="60949" rIns="121899" bIns="60949" rtlCol="0">
            <a:normAutofit/>
          </a:bodyPr>
          <a:lstStyle/>
          <a:p>
            <a:pPr lvl="0"/>
            <a:r>
              <a:rPr lang="nl-NL" noProof="0" dirty="0" smtClean="0"/>
              <a:t>Klik om de modelstijlen te bewerken</a:t>
            </a:r>
          </a:p>
          <a:p>
            <a:pPr lvl="1"/>
            <a:r>
              <a:rPr lang="nl-NL" noProof="0" dirty="0" smtClean="0"/>
              <a:t>Tweede niveau</a:t>
            </a:r>
          </a:p>
          <a:p>
            <a:pPr lvl="2"/>
            <a:r>
              <a:rPr lang="nl-NL" noProof="0" dirty="0" smtClean="0"/>
              <a:t>Derde niveau</a:t>
            </a:r>
          </a:p>
          <a:p>
            <a:pPr lvl="3"/>
            <a:r>
              <a:rPr lang="nl-NL" noProof="0" dirty="0" smtClean="0"/>
              <a:t>Vierde niveau</a:t>
            </a:r>
          </a:p>
          <a:p>
            <a:pPr lvl="4"/>
            <a:r>
              <a:rPr lang="nl-NL" noProof="0" dirty="0" smtClean="0"/>
              <a:t>Vijfde niveau</a:t>
            </a:r>
            <a:endParaRPr lang="nl-NL" noProof="0" dirty="0"/>
          </a:p>
        </p:txBody>
      </p:sp>
      <p:sp>
        <p:nvSpPr>
          <p:cNvPr id="4" name="Tijdelijke aanduiding voor datum 3"/>
          <p:cNvSpPr>
            <a:spLocks noGrp="1"/>
          </p:cNvSpPr>
          <p:nvPr>
            <p:ph type="dt" sz="half" idx="2"/>
          </p:nvPr>
        </p:nvSpPr>
        <p:spPr>
          <a:xfrm>
            <a:off x="9547913" y="6448425"/>
            <a:ext cx="1422030" cy="180976"/>
          </a:xfrm>
          <a:prstGeom prst="rect">
            <a:avLst/>
          </a:prstGeom>
        </p:spPr>
        <p:txBody>
          <a:bodyPr vert="horz" lIns="121899" tIns="60949" rIns="121899" bIns="60949" rtlCol="0" anchor="ctr"/>
          <a:lstStyle>
            <a:lvl1pPr algn="r">
              <a:defRPr sz="1200">
                <a:solidFill>
                  <a:schemeClr val="tx1"/>
                </a:solidFill>
              </a:defRPr>
            </a:lvl1pPr>
          </a:lstStyle>
          <a:p>
            <a:fld id="{D29E8617-6EA8-4B97-A5E8-E18E98765EE2}" type="datetime1">
              <a:rPr lang="nl-NL" noProof="0" smtClean="0"/>
              <a:pPr/>
              <a:t>25-9-2015</a:t>
            </a:fld>
            <a:endParaRPr lang="nl-NL" noProof="0" dirty="0"/>
          </a:p>
        </p:txBody>
      </p:sp>
      <p:sp>
        <p:nvSpPr>
          <p:cNvPr id="6" name="Tijdelijke aanduiding voor dianummer 5"/>
          <p:cNvSpPr>
            <a:spLocks noGrp="1"/>
          </p:cNvSpPr>
          <p:nvPr>
            <p:ph type="sldNum" sz="quarter" idx="4"/>
          </p:nvPr>
        </p:nvSpPr>
        <p:spPr>
          <a:xfrm>
            <a:off x="11071516" y="6448425"/>
            <a:ext cx="812588" cy="180976"/>
          </a:xfrm>
          <a:prstGeom prst="rect">
            <a:avLst/>
          </a:prstGeom>
        </p:spPr>
        <p:txBody>
          <a:bodyPr vert="horz" lIns="121899" tIns="60949" rIns="121899" bIns="60949" rtlCol="0" anchor="ctr"/>
          <a:lstStyle>
            <a:lvl1pPr algn="r">
              <a:defRPr sz="1200">
                <a:solidFill>
                  <a:schemeClr val="tx1"/>
                </a:solidFill>
              </a:defRPr>
            </a:lvl1pPr>
          </a:lstStyle>
          <a:p>
            <a:fld id="{34C99D79-8A4B-4031-B1E0-AF26F8EDF2BC}" type="slidenum">
              <a:rPr lang="nl-NL" noProof="0" smtClean="0"/>
              <a:pPr/>
              <a:t>‹nr.›</a:t>
            </a:fld>
            <a:endParaRPr lang="nl-NL" noProof="0" dirty="0"/>
          </a:p>
        </p:txBody>
      </p:sp>
    </p:spTree>
    <p:extLst>
      <p:ext uri="{BB962C8B-B14F-4D97-AF65-F5344CB8AC3E}">
        <p14:creationId xmlns:p14="http://schemas.microsoft.com/office/powerpoint/2010/main" val="1782682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spd="med">
        <p:fade/>
      </p:transition>
    </mc:Fallback>
  </mc:AlternateContent>
  <p:timing>
    <p:tnLst>
      <p:par>
        <p:cTn id="1" dur="indefinite" restart="never" nodeType="tmRoot"/>
      </p:par>
    </p:tnLst>
  </p:timing>
  <p:hf sldNum="0" hdr="0" ftr="0" dt="0"/>
  <p:txStyles>
    <p:titleStyle>
      <a:lvl1pPr algn="l" defTabSz="1218987" rtl="0" eaLnBrk="1" latinLnBrk="0" hangingPunct="1">
        <a:spcBef>
          <a:spcPct val="0"/>
        </a:spcBef>
        <a:buNone/>
        <a:defRPr sz="3600" kern="1200">
          <a:solidFill>
            <a:schemeClr val="tx1"/>
          </a:solidFill>
          <a:latin typeface="+mj-lt"/>
          <a:ea typeface="+mj-ea"/>
          <a:cs typeface="+mj-cs"/>
        </a:defRPr>
      </a:lvl1pPr>
    </p:titleStyle>
    <p:bodyStyle>
      <a:lvl1pPr marL="304747" indent="-304747" algn="l" defTabSz="1218987" rtl="0" eaLnBrk="1" latinLnBrk="0" hangingPunct="1">
        <a:lnSpc>
          <a:spcPct val="90000"/>
        </a:lnSpc>
        <a:spcBef>
          <a:spcPts val="1800"/>
        </a:spcBef>
        <a:buClr>
          <a:schemeClr val="accent1"/>
        </a:buClr>
        <a:buFont typeface="Arial" pitchFamily="34" charset="0"/>
        <a:buChar char="•"/>
        <a:defRPr sz="2800" kern="1200">
          <a:solidFill>
            <a:schemeClr val="tx1"/>
          </a:solidFill>
          <a:latin typeface="+mn-lt"/>
          <a:ea typeface="+mn-ea"/>
          <a:cs typeface="+mn-cs"/>
        </a:defRPr>
      </a:lvl1pPr>
      <a:lvl2pPr marL="755772" indent="-304747" algn="l" defTabSz="1218987" rtl="0" eaLnBrk="1" latinLnBrk="0" hangingPunct="1">
        <a:lnSpc>
          <a:spcPct val="90000"/>
        </a:lnSpc>
        <a:spcBef>
          <a:spcPts val="1200"/>
        </a:spcBef>
        <a:buClr>
          <a:schemeClr val="accent1"/>
        </a:buClr>
        <a:buFont typeface="Arial" pitchFamily="34" charset="0"/>
        <a:buChar char="–"/>
        <a:defRPr sz="2400" kern="1200">
          <a:solidFill>
            <a:schemeClr val="tx1"/>
          </a:solidFill>
          <a:latin typeface="+mn-lt"/>
          <a:ea typeface="+mn-ea"/>
          <a:cs typeface="+mn-cs"/>
        </a:defRPr>
      </a:lvl2pPr>
      <a:lvl3pPr marL="1206797" indent="-304747" algn="l" defTabSz="1218987" rtl="0" eaLnBrk="1" latinLnBrk="0" hangingPunct="1">
        <a:lnSpc>
          <a:spcPct val="90000"/>
        </a:lnSpc>
        <a:spcBef>
          <a:spcPts val="800"/>
        </a:spcBef>
        <a:buClr>
          <a:schemeClr val="accent1"/>
        </a:buClr>
        <a:buFont typeface="Arial" pitchFamily="34" charset="0"/>
        <a:buChar char="•"/>
        <a:defRPr sz="2000" kern="1200">
          <a:solidFill>
            <a:schemeClr val="tx1"/>
          </a:solidFill>
          <a:latin typeface="+mn-lt"/>
          <a:ea typeface="+mn-ea"/>
          <a:cs typeface="+mn-cs"/>
        </a:defRPr>
      </a:lvl3pPr>
      <a:lvl4pPr marL="1657822" indent="-304747" algn="l" defTabSz="1218987" rtl="0" eaLnBrk="1" latinLnBrk="0" hangingPunct="1">
        <a:lnSpc>
          <a:spcPct val="90000"/>
        </a:lnSpc>
        <a:spcBef>
          <a:spcPts val="800"/>
        </a:spcBef>
        <a:buClr>
          <a:schemeClr val="accent1"/>
        </a:buClr>
        <a:buFont typeface="Arial" pitchFamily="34" charset="0"/>
        <a:buChar char="•"/>
        <a:defRPr sz="2000" kern="1200">
          <a:solidFill>
            <a:schemeClr val="tx1"/>
          </a:solidFill>
          <a:latin typeface="+mn-lt"/>
          <a:ea typeface="+mn-ea"/>
          <a:cs typeface="+mn-cs"/>
        </a:defRPr>
      </a:lvl4pPr>
      <a:lvl5pPr marL="2108847" indent="-304747" algn="l" defTabSz="1218987" rtl="0" eaLnBrk="1" latinLnBrk="0" hangingPunct="1">
        <a:lnSpc>
          <a:spcPct val="90000"/>
        </a:lnSpc>
        <a:spcBef>
          <a:spcPts val="800"/>
        </a:spcBef>
        <a:buClr>
          <a:schemeClr val="accent1"/>
        </a:buClr>
        <a:buFont typeface="Arial" pitchFamily="34" charset="0"/>
        <a:buChar char="•"/>
        <a:defRPr sz="2000" kern="1200">
          <a:solidFill>
            <a:schemeClr val="tx1"/>
          </a:solidFill>
          <a:latin typeface="+mn-lt"/>
          <a:ea typeface="+mn-ea"/>
          <a:cs typeface="+mn-cs"/>
        </a:defRPr>
      </a:lvl5pPr>
      <a:lvl6pPr marL="255987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6pPr>
      <a:lvl7pPr marL="301089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7pPr>
      <a:lvl8pPr marL="346192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8pPr>
      <a:lvl9pPr marL="391294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Vitamine D</a:t>
            </a:r>
            <a:endParaRPr lang="nl-NL" dirty="0"/>
          </a:p>
        </p:txBody>
      </p:sp>
      <p:sp>
        <p:nvSpPr>
          <p:cNvPr id="3" name="Ondertitel 2"/>
          <p:cNvSpPr>
            <a:spLocks noGrp="1"/>
          </p:cNvSpPr>
          <p:nvPr>
            <p:ph type="subTitle" idx="1"/>
          </p:nvPr>
        </p:nvSpPr>
        <p:spPr/>
        <p:txBody>
          <a:bodyPr/>
          <a:lstStyle/>
          <a:p>
            <a:r>
              <a:rPr lang="nl-NL" dirty="0" smtClean="0"/>
              <a:t>Renée en Roos</a:t>
            </a:r>
            <a:endParaRPr lang="nl-NL" dirty="0"/>
          </a:p>
        </p:txBody>
      </p:sp>
    </p:spTree>
    <p:extLst>
      <p:ext uri="{BB962C8B-B14F-4D97-AF65-F5344CB8AC3E}">
        <p14:creationId xmlns:p14="http://schemas.microsoft.com/office/powerpoint/2010/main" val="2801835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Wat voor soort vitamine is het?</a:t>
            </a:r>
            <a:endParaRPr lang="nl-NL" dirty="0"/>
          </a:p>
        </p:txBody>
      </p:sp>
      <p:sp>
        <p:nvSpPr>
          <p:cNvPr id="3" name="Tijdelijke aanduiding voor inhoud 2"/>
          <p:cNvSpPr>
            <a:spLocks noGrp="1"/>
          </p:cNvSpPr>
          <p:nvPr>
            <p:ph idx="1"/>
          </p:nvPr>
        </p:nvSpPr>
        <p:spPr/>
        <p:txBody>
          <a:bodyPr/>
          <a:lstStyle/>
          <a:p>
            <a:r>
              <a:rPr lang="nl-NL" dirty="0" err="1" smtClean="0"/>
              <a:t>Calciferol</a:t>
            </a:r>
            <a:endParaRPr lang="nl-NL" dirty="0" smtClean="0"/>
          </a:p>
          <a:p>
            <a:r>
              <a:rPr lang="nl-NL" dirty="0" smtClean="0"/>
              <a:t>In vet oplosbaar</a:t>
            </a:r>
          </a:p>
          <a:p>
            <a:r>
              <a:rPr lang="nl-NL" dirty="0" smtClean="0"/>
              <a:t>Kan het lichaam zelf aanmaken</a:t>
            </a:r>
          </a:p>
          <a:p>
            <a:r>
              <a:rPr lang="nl-NL" dirty="0" smtClean="0"/>
              <a:t>Twee vormen van vitamine D</a:t>
            </a:r>
            <a:endParaRPr lang="nl-NL" dirty="0"/>
          </a:p>
        </p:txBody>
      </p:sp>
    </p:spTree>
    <p:extLst>
      <p:ext uri="{BB962C8B-B14F-4D97-AF65-F5344CB8AC3E}">
        <p14:creationId xmlns:p14="http://schemas.microsoft.com/office/powerpoint/2010/main" val="1866861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Waarom heb je deze vitamine nodig?</a:t>
            </a:r>
            <a:endParaRPr lang="nl-NL" dirty="0"/>
          </a:p>
        </p:txBody>
      </p:sp>
      <p:sp>
        <p:nvSpPr>
          <p:cNvPr id="3" name="Tijdelijke aanduiding voor inhoud 2"/>
          <p:cNvSpPr>
            <a:spLocks noGrp="1"/>
          </p:cNvSpPr>
          <p:nvPr>
            <p:ph idx="1"/>
          </p:nvPr>
        </p:nvSpPr>
        <p:spPr/>
        <p:txBody>
          <a:bodyPr/>
          <a:lstStyle/>
          <a:p>
            <a:r>
              <a:rPr lang="nl-NL" dirty="0" smtClean="0"/>
              <a:t>Sterke botten en stevige tanden</a:t>
            </a:r>
          </a:p>
          <a:p>
            <a:r>
              <a:rPr lang="nl-NL" dirty="0" smtClean="0"/>
              <a:t>Botontkalking voorkomen</a:t>
            </a:r>
          </a:p>
          <a:p>
            <a:r>
              <a:rPr lang="nl-NL" dirty="0" smtClean="0"/>
              <a:t>Calcium-fosforgehalte</a:t>
            </a:r>
          </a:p>
          <a:p>
            <a:r>
              <a:rPr lang="nl-NL" dirty="0" smtClean="0"/>
              <a:t>Afweermechanisme</a:t>
            </a:r>
          </a:p>
          <a:p>
            <a:r>
              <a:rPr lang="nl-NL" dirty="0" smtClean="0"/>
              <a:t>Overgewicht en hyperinsulinemise (te grote aanmaak van insuline)</a:t>
            </a:r>
            <a:endParaRPr lang="nl-NL" dirty="0"/>
          </a:p>
        </p:txBody>
      </p:sp>
    </p:spTree>
    <p:extLst>
      <p:ext uri="{BB962C8B-B14F-4D97-AF65-F5344CB8AC3E}">
        <p14:creationId xmlns:p14="http://schemas.microsoft.com/office/powerpoint/2010/main" val="4007719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Wat gebeurd er met een tekort aan vitamine D?</a:t>
            </a:r>
            <a:endParaRPr lang="nl-NL" dirty="0"/>
          </a:p>
        </p:txBody>
      </p:sp>
      <p:sp>
        <p:nvSpPr>
          <p:cNvPr id="3" name="Tijdelijke aanduiding voor inhoud 2"/>
          <p:cNvSpPr>
            <a:spLocks noGrp="1"/>
          </p:cNvSpPr>
          <p:nvPr>
            <p:ph idx="1"/>
          </p:nvPr>
        </p:nvSpPr>
        <p:spPr/>
        <p:txBody>
          <a:bodyPr/>
          <a:lstStyle/>
          <a:p>
            <a:r>
              <a:rPr lang="nl-NL" dirty="0" smtClean="0"/>
              <a:t>Spieren</a:t>
            </a:r>
          </a:p>
          <a:p>
            <a:r>
              <a:rPr lang="nl-NL" dirty="0" smtClean="0"/>
              <a:t>Moeheid </a:t>
            </a:r>
          </a:p>
          <a:p>
            <a:r>
              <a:rPr lang="nl-NL" dirty="0" smtClean="0"/>
              <a:t>Aanvallen </a:t>
            </a:r>
          </a:p>
          <a:p>
            <a:r>
              <a:rPr lang="nl-NL" dirty="0" smtClean="0"/>
              <a:t>Botproblemen </a:t>
            </a:r>
            <a:endParaRPr lang="nl-NL" dirty="0"/>
          </a:p>
        </p:txBody>
      </p:sp>
    </p:spTree>
    <p:extLst>
      <p:ext uri="{BB962C8B-B14F-4D97-AF65-F5344CB8AC3E}">
        <p14:creationId xmlns:p14="http://schemas.microsoft.com/office/powerpoint/2010/main" val="2982381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Wat gebeurd er met het lichaam bij een teveel aan vitamine D?</a:t>
            </a:r>
            <a:endParaRPr lang="nl-NL" dirty="0"/>
          </a:p>
        </p:txBody>
      </p:sp>
      <p:sp>
        <p:nvSpPr>
          <p:cNvPr id="3" name="Tijdelijke aanduiding voor inhoud 2"/>
          <p:cNvSpPr>
            <a:spLocks noGrp="1"/>
          </p:cNvSpPr>
          <p:nvPr>
            <p:ph idx="1"/>
          </p:nvPr>
        </p:nvSpPr>
        <p:spPr/>
        <p:txBody>
          <a:bodyPr/>
          <a:lstStyle/>
          <a:p>
            <a:r>
              <a:rPr lang="nl-NL" dirty="0" smtClean="0"/>
              <a:t>Teveel eten</a:t>
            </a:r>
          </a:p>
          <a:p>
            <a:r>
              <a:rPr lang="nl-NL" dirty="0" smtClean="0"/>
              <a:t>Kalkafzetting in het lichaam</a:t>
            </a:r>
          </a:p>
          <a:p>
            <a:r>
              <a:rPr lang="nl-NL" dirty="0" smtClean="0"/>
              <a:t>Zonlicht</a:t>
            </a:r>
          </a:p>
          <a:p>
            <a:r>
              <a:rPr lang="nl-NL" dirty="0" smtClean="0"/>
              <a:t>Overdosis komt weinig voor bij gezonde mensen</a:t>
            </a:r>
            <a:endParaRPr lang="nl-NL" dirty="0"/>
          </a:p>
        </p:txBody>
      </p:sp>
    </p:spTree>
    <p:extLst>
      <p:ext uri="{BB962C8B-B14F-4D97-AF65-F5344CB8AC3E}">
        <p14:creationId xmlns:p14="http://schemas.microsoft.com/office/powerpoint/2010/main" val="2849970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nl-NL" dirty="0" smtClean="0"/>
              <a:t>Hoeveel vitamine D heeft een student van jou leeftijd gemiddeld nodig per dag?</a:t>
            </a:r>
            <a:endParaRPr lang="nl-NL" dirty="0"/>
          </a:p>
        </p:txBody>
      </p:sp>
      <p:graphicFrame>
        <p:nvGraphicFramePr>
          <p:cNvPr id="4" name="Tabel 3"/>
          <p:cNvGraphicFramePr>
            <a:graphicFrameLocks noGrp="1"/>
          </p:cNvGraphicFramePr>
          <p:nvPr>
            <p:extLst>
              <p:ext uri="{D42A27DB-BD31-4B8C-83A1-F6EECF244321}">
                <p14:modId xmlns:p14="http://schemas.microsoft.com/office/powerpoint/2010/main" val="521023233"/>
              </p:ext>
            </p:extLst>
          </p:nvPr>
        </p:nvGraphicFramePr>
        <p:xfrm>
          <a:off x="693812" y="1844825"/>
          <a:ext cx="11305256" cy="4104456"/>
        </p:xfrm>
        <a:graphic>
          <a:graphicData uri="http://schemas.openxmlformats.org/drawingml/2006/table">
            <a:tbl>
              <a:tblPr firstRow="1" firstCol="1" bandRow="1">
                <a:tableStyleId>{5C22544A-7EE6-4342-B048-85BDC9FD1C3A}</a:tableStyleId>
              </a:tblPr>
              <a:tblGrid>
                <a:gridCol w="2826314"/>
                <a:gridCol w="2826314"/>
                <a:gridCol w="2826314"/>
                <a:gridCol w="2826314"/>
              </a:tblGrid>
              <a:tr h="379548">
                <a:tc gridSpan="4">
                  <a:txBody>
                    <a:bodyPr/>
                    <a:lstStyle/>
                    <a:p>
                      <a:pPr>
                        <a:lnSpc>
                          <a:spcPts val="1575"/>
                        </a:lnSpc>
                        <a:spcAft>
                          <a:spcPts val="0"/>
                        </a:spcAft>
                      </a:pPr>
                      <a:r>
                        <a:rPr lang="nl-NL" sz="1000">
                          <a:effectLst/>
                        </a:rPr>
                        <a:t>Suppletie-adviezen Vitamine D</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hMerge="1">
                  <a:txBody>
                    <a:bodyPr/>
                    <a:lstStyle/>
                    <a:p>
                      <a:endParaRPr lang="nl-NL"/>
                    </a:p>
                  </a:txBody>
                  <a:tcPr/>
                </a:tc>
                <a:tc hMerge="1">
                  <a:txBody>
                    <a:bodyPr/>
                    <a:lstStyle/>
                    <a:p>
                      <a:endParaRPr lang="nl-NL"/>
                    </a:p>
                  </a:txBody>
                  <a:tcPr/>
                </a:tc>
                <a:tc hMerge="1">
                  <a:txBody>
                    <a:bodyPr/>
                    <a:lstStyle/>
                    <a:p>
                      <a:endParaRPr lang="nl-NL"/>
                    </a:p>
                  </a:txBody>
                  <a:tcPr/>
                </a:tc>
              </a:tr>
              <a:tr h="379548">
                <a:tc>
                  <a:txBody>
                    <a:bodyPr/>
                    <a:lstStyle/>
                    <a:p>
                      <a:pPr>
                        <a:lnSpc>
                          <a:spcPts val="1575"/>
                        </a:lnSpc>
                        <a:spcAft>
                          <a:spcPts val="0"/>
                        </a:spcAft>
                      </a:pPr>
                      <a:r>
                        <a:rPr lang="nl-NL" sz="1000">
                          <a:effectLst/>
                        </a:rPr>
                        <a:t>Groep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a:effectLst/>
                        </a:rPr>
                        <a:t>Leeftijdsgroep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a:effectLst/>
                        </a:rPr>
                        <a:t>Wie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a:effectLst/>
                        </a:rPr>
                        <a:t>Extra vitamine D in microgram (mcg)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r>
              <a:tr h="379548">
                <a:tc>
                  <a:txBody>
                    <a:bodyPr/>
                    <a:lstStyle/>
                    <a:p>
                      <a:pPr>
                        <a:lnSpc>
                          <a:spcPts val="1575"/>
                        </a:lnSpc>
                        <a:spcAft>
                          <a:spcPts val="0"/>
                        </a:spcAft>
                      </a:pPr>
                      <a:r>
                        <a:rPr lang="nl-NL" sz="1000">
                          <a:effectLst/>
                        </a:rPr>
                        <a:t>Kinderen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a:effectLst/>
                        </a:rPr>
                        <a:t>0 t/m 3 jaar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a:effectLst/>
                        </a:rPr>
                        <a:t>Iedereen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a:effectLst/>
                        </a:rPr>
                        <a:t> 10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r>
              <a:tr h="723810">
                <a:tc>
                  <a:txBody>
                    <a:bodyPr/>
                    <a:lstStyle/>
                    <a:p>
                      <a:pPr>
                        <a:lnSpc>
                          <a:spcPts val="1575"/>
                        </a:lnSpc>
                        <a:spcAft>
                          <a:spcPts val="0"/>
                        </a:spcAft>
                      </a:pPr>
                      <a:r>
                        <a:rPr lang="nl-NL" sz="1000">
                          <a:effectLst/>
                        </a:rPr>
                        <a:t>Vrouwen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a:effectLst/>
                        </a:rPr>
                        <a:t>4 t/m 49 jaar</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a:effectLst/>
                        </a:rPr>
                        <a:t>Donkere (getinte) huidskleur en/of niet genoeg buitenkomen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a:effectLst/>
                        </a:rPr>
                        <a:t> 10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r>
              <a:tr h="379548">
                <a:tc>
                  <a:txBody>
                    <a:bodyPr/>
                    <a:lstStyle/>
                    <a:p>
                      <a:pPr>
                        <a:lnSpc>
                          <a:spcPts val="1575"/>
                        </a:lnSpc>
                        <a:spcAft>
                          <a:spcPts val="0"/>
                        </a:spcAft>
                      </a:pPr>
                      <a:r>
                        <a:rPr lang="nl-NL" sz="10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a:effectLst/>
                        </a:rPr>
                        <a:t>50 t/m 69 jaar</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a:effectLst/>
                        </a:rPr>
                        <a:t>Iedereen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a:effectLst/>
                        </a:rPr>
                        <a:t> 10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r>
              <a:tr h="379548">
                <a:tc>
                  <a:txBody>
                    <a:bodyPr/>
                    <a:lstStyle/>
                    <a:p>
                      <a:pPr>
                        <a:lnSpc>
                          <a:spcPts val="1575"/>
                        </a:lnSpc>
                        <a:spcAft>
                          <a:spcPts val="0"/>
                        </a:spcAft>
                      </a:pPr>
                      <a:r>
                        <a:rPr lang="nl-NL" sz="10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a:effectLst/>
                        </a:rPr>
                        <a:t>70 jaar en ouder</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a:effectLst/>
                        </a:rPr>
                        <a:t>Iedereen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a:effectLst/>
                        </a:rPr>
                        <a:t> 20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r>
              <a:tr h="379548">
                <a:tc>
                  <a:txBody>
                    <a:bodyPr/>
                    <a:lstStyle/>
                    <a:p>
                      <a:pPr>
                        <a:lnSpc>
                          <a:spcPts val="1575"/>
                        </a:lnSpc>
                        <a:spcAft>
                          <a:spcPts val="0"/>
                        </a:spcAft>
                      </a:pPr>
                      <a:r>
                        <a:rPr lang="nl-NL" sz="1000">
                          <a:effectLst/>
                        </a:rPr>
                        <a:t>Zwangere vrouwen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a:effectLst/>
                        </a:rPr>
                        <a:t>Iedereen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a:effectLst/>
                        </a:rPr>
                        <a:t> 10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r>
              <a:tr h="723810">
                <a:tc>
                  <a:txBody>
                    <a:bodyPr/>
                    <a:lstStyle/>
                    <a:p>
                      <a:pPr>
                        <a:lnSpc>
                          <a:spcPts val="1575"/>
                        </a:lnSpc>
                        <a:spcAft>
                          <a:spcPts val="0"/>
                        </a:spcAft>
                      </a:pPr>
                      <a:r>
                        <a:rPr lang="nl-NL" sz="1000">
                          <a:effectLst/>
                        </a:rPr>
                        <a:t>Mannen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a:effectLst/>
                        </a:rPr>
                        <a:t>4 t/m 69 jaar</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a:effectLst/>
                        </a:rPr>
                        <a:t>Donkere (getinte) huidskleur en/of niet genoeg buitenkomen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a:effectLst/>
                        </a:rPr>
                        <a:t> 10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r>
              <a:tr h="379548">
                <a:tc>
                  <a:txBody>
                    <a:bodyPr/>
                    <a:lstStyle/>
                    <a:p>
                      <a:pPr>
                        <a:lnSpc>
                          <a:spcPts val="1575"/>
                        </a:lnSpc>
                        <a:spcAft>
                          <a:spcPts val="0"/>
                        </a:spcAft>
                      </a:pPr>
                      <a:r>
                        <a:rPr lang="nl-NL" sz="10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a:effectLst/>
                        </a:rPr>
                        <a:t>70 jaar en ouder</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a:effectLst/>
                        </a:rPr>
                        <a:t>Iedereen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dirty="0">
                          <a:effectLst/>
                        </a:rPr>
                        <a:t> 20</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r>
            </a:tbl>
          </a:graphicData>
        </a:graphic>
      </p:graphicFrame>
    </p:spTree>
    <p:extLst>
      <p:ext uri="{BB962C8B-B14F-4D97-AF65-F5344CB8AC3E}">
        <p14:creationId xmlns:p14="http://schemas.microsoft.com/office/powerpoint/2010/main" val="3476629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Waar zit vitamine D in?</a:t>
            </a:r>
            <a:endParaRPr lang="nl-NL" dirty="0"/>
          </a:p>
        </p:txBody>
      </p:sp>
      <p:graphicFrame>
        <p:nvGraphicFramePr>
          <p:cNvPr id="4" name="Tabel 3"/>
          <p:cNvGraphicFramePr>
            <a:graphicFrameLocks noGrp="1"/>
          </p:cNvGraphicFramePr>
          <p:nvPr>
            <p:extLst>
              <p:ext uri="{D42A27DB-BD31-4B8C-83A1-F6EECF244321}">
                <p14:modId xmlns:p14="http://schemas.microsoft.com/office/powerpoint/2010/main" val="700487100"/>
              </p:ext>
            </p:extLst>
          </p:nvPr>
        </p:nvGraphicFramePr>
        <p:xfrm>
          <a:off x="405780" y="1772816"/>
          <a:ext cx="6616006" cy="3875024"/>
        </p:xfrm>
        <a:graphic>
          <a:graphicData uri="http://schemas.openxmlformats.org/drawingml/2006/table">
            <a:tbl>
              <a:tblPr firstRow="1" firstCol="1" bandRow="1">
                <a:tableStyleId>{5C22544A-7EE6-4342-B048-85BDC9FD1C3A}</a:tableStyleId>
              </a:tblPr>
              <a:tblGrid>
                <a:gridCol w="3308003"/>
                <a:gridCol w="3308003"/>
              </a:tblGrid>
              <a:tr h="288274">
                <a:tc>
                  <a:txBody>
                    <a:bodyPr/>
                    <a:lstStyle/>
                    <a:p>
                      <a:pPr>
                        <a:lnSpc>
                          <a:spcPts val="1575"/>
                        </a:lnSpc>
                        <a:spcAft>
                          <a:spcPts val="0"/>
                        </a:spcAft>
                      </a:pPr>
                      <a:r>
                        <a:rPr lang="nl-NL" sz="1000">
                          <a:effectLst/>
                        </a:rPr>
                        <a:t> Vitamine D per portie</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nSpc>
                          <a:spcPts val="1575"/>
                        </a:lnSpc>
                        <a:spcAft>
                          <a:spcPts val="0"/>
                        </a:spcAft>
                      </a:pPr>
                      <a:r>
                        <a:rPr lang="nl-NL" sz="1000" dirty="0">
                          <a:effectLst/>
                        </a:rPr>
                        <a:t>Microgram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r>
              <a:tr h="549746">
                <a:tc>
                  <a:txBody>
                    <a:bodyPr/>
                    <a:lstStyle/>
                    <a:p>
                      <a:pPr>
                        <a:lnSpc>
                          <a:spcPts val="1575"/>
                        </a:lnSpc>
                        <a:spcAft>
                          <a:spcPts val="0"/>
                        </a:spcAft>
                      </a:pPr>
                      <a:r>
                        <a:rPr lang="nl-NL" sz="1000" dirty="0">
                          <a:effectLst/>
                        </a:rPr>
                        <a:t> 1 stukje zalmforel (gekookt, 125 gram)</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gn="r">
                        <a:lnSpc>
                          <a:spcPts val="1575"/>
                        </a:lnSpc>
                        <a:spcAft>
                          <a:spcPts val="0"/>
                        </a:spcAft>
                      </a:pPr>
                      <a:r>
                        <a:rPr lang="nl-NL" sz="1000">
                          <a:effectLst/>
                        </a:rPr>
                        <a:t> 11,75</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r>
              <a:tr h="549746">
                <a:tc>
                  <a:txBody>
                    <a:bodyPr/>
                    <a:lstStyle/>
                    <a:p>
                      <a:pPr>
                        <a:lnSpc>
                          <a:spcPts val="1575"/>
                        </a:lnSpc>
                        <a:spcAft>
                          <a:spcPts val="0"/>
                        </a:spcAft>
                      </a:pPr>
                      <a:r>
                        <a:rPr lang="nl-NL" sz="1000">
                          <a:effectLst/>
                        </a:rPr>
                        <a:t> 1 stukje makreel voor 1 snee brood (gerookt, 40 gram)</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gn="r">
                        <a:lnSpc>
                          <a:spcPts val="1575"/>
                        </a:lnSpc>
                        <a:spcAft>
                          <a:spcPts val="0"/>
                        </a:spcAft>
                      </a:pPr>
                      <a:r>
                        <a:rPr lang="nl-NL" sz="1000">
                          <a:effectLst/>
                        </a:rPr>
                        <a:t> 3,2</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r>
              <a:tr h="549746">
                <a:tc>
                  <a:txBody>
                    <a:bodyPr/>
                    <a:lstStyle/>
                    <a:p>
                      <a:pPr>
                        <a:lnSpc>
                          <a:spcPts val="1575"/>
                        </a:lnSpc>
                        <a:spcAft>
                          <a:spcPts val="0"/>
                        </a:spcAft>
                      </a:pPr>
                      <a:r>
                        <a:rPr lang="nl-NL" sz="1000">
                          <a:effectLst/>
                        </a:rPr>
                        <a:t> ongezouten boter (voor 1 snee brood, 5 gram)</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gn="r">
                        <a:lnSpc>
                          <a:spcPts val="1575"/>
                        </a:lnSpc>
                        <a:spcAft>
                          <a:spcPts val="0"/>
                        </a:spcAft>
                      </a:pPr>
                      <a:r>
                        <a:rPr lang="nl-NL" sz="1000">
                          <a:effectLst/>
                        </a:rPr>
                        <a:t> 0,1</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r>
              <a:tr h="549746">
                <a:tc>
                  <a:txBody>
                    <a:bodyPr/>
                    <a:lstStyle/>
                    <a:p>
                      <a:pPr>
                        <a:lnSpc>
                          <a:spcPts val="1575"/>
                        </a:lnSpc>
                        <a:spcAft>
                          <a:spcPts val="0"/>
                        </a:spcAft>
                      </a:pPr>
                      <a:r>
                        <a:rPr lang="nl-NL" sz="1000">
                          <a:effectLst/>
                        </a:rPr>
                        <a:t> 1 stukje bereid rundertartaar (70 gram)</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gn="r">
                        <a:lnSpc>
                          <a:spcPts val="1575"/>
                        </a:lnSpc>
                        <a:spcAft>
                          <a:spcPts val="0"/>
                        </a:spcAft>
                      </a:pPr>
                      <a:r>
                        <a:rPr lang="nl-NL" sz="1000">
                          <a:effectLst/>
                        </a:rPr>
                        <a:t> 0,6</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r>
              <a:tr h="549746">
                <a:tc>
                  <a:txBody>
                    <a:bodyPr/>
                    <a:lstStyle/>
                    <a:p>
                      <a:pPr>
                        <a:lnSpc>
                          <a:spcPts val="1575"/>
                        </a:lnSpc>
                        <a:spcAft>
                          <a:spcPts val="0"/>
                        </a:spcAft>
                      </a:pPr>
                      <a:r>
                        <a:rPr lang="nl-NL" sz="1000">
                          <a:effectLst/>
                        </a:rPr>
                        <a:t> margarine/halvarine (voor 1 snee brood, 5 gram)</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gn="r">
                        <a:lnSpc>
                          <a:spcPts val="1575"/>
                        </a:lnSpc>
                        <a:spcAft>
                          <a:spcPts val="0"/>
                        </a:spcAft>
                      </a:pPr>
                      <a:r>
                        <a:rPr lang="nl-NL" sz="1000">
                          <a:effectLst/>
                        </a:rPr>
                        <a:t> 0,4</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r>
              <a:tr h="549746">
                <a:tc>
                  <a:txBody>
                    <a:bodyPr/>
                    <a:lstStyle/>
                    <a:p>
                      <a:pPr>
                        <a:lnSpc>
                          <a:spcPts val="1575"/>
                        </a:lnSpc>
                        <a:spcAft>
                          <a:spcPts val="0"/>
                        </a:spcAft>
                      </a:pPr>
                      <a:r>
                        <a:rPr lang="nl-NL" sz="1000">
                          <a:effectLst/>
                        </a:rPr>
                        <a:t> 1 stukje bereid varkensfiletlap (70 gram)</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gn="r">
                        <a:lnSpc>
                          <a:spcPts val="1575"/>
                        </a:lnSpc>
                        <a:spcAft>
                          <a:spcPts val="0"/>
                        </a:spcAft>
                      </a:pPr>
                      <a:r>
                        <a:rPr lang="nl-NL" sz="1000">
                          <a:effectLst/>
                        </a:rPr>
                        <a:t> 0,1</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r>
              <a:tr h="288274">
                <a:tc>
                  <a:txBody>
                    <a:bodyPr/>
                    <a:lstStyle/>
                    <a:p>
                      <a:pPr>
                        <a:lnSpc>
                          <a:spcPts val="1575"/>
                        </a:lnSpc>
                        <a:spcAft>
                          <a:spcPts val="0"/>
                        </a:spcAft>
                      </a:pPr>
                      <a:r>
                        <a:rPr lang="nl-NL" sz="1000">
                          <a:effectLst/>
                        </a:rPr>
                        <a:t> 1 gekookt ei (50 gram)</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algn="r">
                        <a:lnSpc>
                          <a:spcPts val="1575"/>
                        </a:lnSpc>
                        <a:spcAft>
                          <a:spcPts val="0"/>
                        </a:spcAft>
                      </a:pPr>
                      <a:r>
                        <a:rPr lang="nl-NL" sz="1000" dirty="0">
                          <a:effectLst/>
                        </a:rPr>
                        <a:t> 0,8</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r>
            </a:tbl>
          </a:graphicData>
        </a:graphic>
      </p:graphicFrame>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14692" y="1452123"/>
            <a:ext cx="2743200" cy="2743200"/>
          </a:xfrm>
          <a:prstGeom prst="rect">
            <a:avLst/>
          </a:prstGeom>
        </p:spPr>
      </p:pic>
    </p:spTree>
    <p:extLst>
      <p:ext uri="{BB962C8B-B14F-4D97-AF65-F5344CB8AC3E}">
        <p14:creationId xmlns:p14="http://schemas.microsoft.com/office/powerpoint/2010/main" val="3277218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ooking_16x9">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oking_16x9">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ooking_16x9">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miter lim="800000"/>
        </a:ln>
        <a:ln w="25400" cap="flat" cmpd="sng" algn="ctr">
          <a:solidFill>
            <a:schemeClr val="phClr"/>
          </a:solidFill>
          <a:miter lim="800000"/>
        </a:ln>
        <a:ln w="4445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spDef>
      <a:spPr/>
      <a:bodyPr rtlCol="0" anchor="ctr"/>
      <a:lstStyle>
        <a:defPPr algn="ctr">
          <a:defRPr sz="2800"/>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800"/>
        </a:defPPr>
      </a:lstStyle>
    </a:txDef>
  </a:objectDefaults>
  <a:extraClrSchemeLst/>
</a:theme>
</file>

<file path=ppt/theme/theme2.xml><?xml version="1.0" encoding="utf-8"?>
<a:theme xmlns:a="http://schemas.openxmlformats.org/drawingml/2006/main" name="Office Them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oking_16x9">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oking_16x9">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9FB2530-70BD-4540-B276-84D94A6F447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Presentatie van vers voedsel (breedbeeld)</Template>
  <TotalTime>0</TotalTime>
  <Words>510</Words>
  <Application>Microsoft Office PowerPoint</Application>
  <PresentationFormat>Aangepast</PresentationFormat>
  <Paragraphs>100</Paragraphs>
  <Slides>7</Slides>
  <Notes>6</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Constantia</vt:lpstr>
      <vt:lpstr>Times New Roman</vt:lpstr>
      <vt:lpstr>Cooking_16x9</vt:lpstr>
      <vt:lpstr>Vitamine D</vt:lpstr>
      <vt:lpstr>Wat voor soort vitamine is het?</vt:lpstr>
      <vt:lpstr>Waarom heb je deze vitamine nodig?</vt:lpstr>
      <vt:lpstr>Wat gebeurd er met een tekort aan vitamine D?</vt:lpstr>
      <vt:lpstr>Wat gebeurd er met het lichaam bij een teveel aan vitamine D?</vt:lpstr>
      <vt:lpstr>Hoeveel vitamine D heeft een student van jou leeftijd gemiddeld nodig per dag?</vt:lpstr>
      <vt:lpstr>Waar zit vitamine D in?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2015-09-22T09:50:25Z</dcterms:created>
  <dcterms:modified xsi:type="dcterms:W3CDTF">2015-09-25T07:48:48Z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TC027879429991</vt:lpwstr>
  </property>
</Properties>
</file>